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419" r:id="rId3"/>
    <p:sldId id="420" r:id="rId4"/>
    <p:sldId id="421" r:id="rId5"/>
    <p:sldId id="418" r:id="rId6"/>
    <p:sldId id="422" r:id="rId7"/>
    <p:sldId id="423" r:id="rId8"/>
    <p:sldId id="425" r:id="rId9"/>
    <p:sldId id="426" r:id="rId10"/>
    <p:sldId id="428" r:id="rId11"/>
    <p:sldId id="348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1273" autoAdjust="0"/>
  </p:normalViewPr>
  <p:slideViewPr>
    <p:cSldViewPr snapToGrid="0">
      <p:cViewPr varScale="1">
        <p:scale>
          <a:sx n="94" d="100"/>
          <a:sy n="94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9DCA2-DA49-449F-B181-2C30E96BF217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5BE4-CA0D-4746-8385-CCAC305E8845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690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ángulo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ángulo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nutraceuticals</a:t>
            </a:r>
            <a:r>
              <a:rPr lang="es-ES" dirty="0" smtClean="0"/>
              <a:t>! </a:t>
            </a:r>
            <a:r>
              <a:rPr lang="es-ES" dirty="0" err="1" smtClean="0"/>
              <a:t>Which</a:t>
            </a:r>
            <a:r>
              <a:rPr lang="es-ES" dirty="0" smtClean="0"/>
              <a:t> are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drugs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themselves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8329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2447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023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06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023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802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988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66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921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12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20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020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1C26-9535-485B-8CC0-191C7C943A44}" type="datetimeFigureOut">
              <a:rPr lang="es-AR" smtClean="0"/>
              <a:t>17/4/2019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3A97-F491-4C75-9E3C-B2B299F7E0FE}" type="slidenum">
              <a:rPr lang="es-AR" smtClean="0"/>
              <a:t>‹N›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829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fif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openxmlformats.org/officeDocument/2006/relationships/image" Target="../media/image15.jfif"/><Relationship Id="rId7" Type="http://schemas.openxmlformats.org/officeDocument/2006/relationships/image" Target="../media/image18.jpg"/><Relationship Id="rId12" Type="http://schemas.openxmlformats.org/officeDocument/2006/relationships/image" Target="../media/image2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fif"/><Relationship Id="rId5" Type="http://schemas.openxmlformats.org/officeDocument/2006/relationships/image" Target="../media/image16.jpeg"/><Relationship Id="rId10" Type="http://schemas.openxmlformats.org/officeDocument/2006/relationships/image" Target="../media/image21.jfif"/><Relationship Id="rId4" Type="http://schemas.openxmlformats.org/officeDocument/2006/relationships/slide" Target="slide1.xml"/><Relationship Id="rId9" Type="http://schemas.openxmlformats.org/officeDocument/2006/relationships/image" Target="../media/image20.jfif"/><Relationship Id="rId14" Type="http://schemas.openxmlformats.org/officeDocument/2006/relationships/image" Target="../media/image2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74073" y="831271"/>
            <a:ext cx="11222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Córdoba to </a:t>
            </a:r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Pavia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</a:t>
            </a:r>
          </a:p>
          <a:p>
            <a:pPr algn="ctr"/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77488" y="3158254"/>
            <a:ext cx="8236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Alejandro J. Paredes, </a:t>
            </a:r>
            <a:r>
              <a:rPr lang="es-A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PharmD</a:t>
            </a:r>
            <a:r>
              <a:rPr lang="es-A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  <a:p>
            <a:pPr algn="ctr"/>
            <a:endParaRPr lang="es-A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s-A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alejandrojparedes@gmail.com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490258" y="5133848"/>
            <a:ext cx="7678979" cy="1090924"/>
            <a:chOff x="2365567" y="5494067"/>
            <a:chExt cx="7678979" cy="1090924"/>
          </a:xfrm>
        </p:grpSpPr>
        <p:grpSp>
          <p:nvGrpSpPr>
            <p:cNvPr id="2" name="Grupo 1"/>
            <p:cNvGrpSpPr/>
            <p:nvPr/>
          </p:nvGrpSpPr>
          <p:grpSpPr>
            <a:xfrm>
              <a:off x="2365567" y="5494067"/>
              <a:ext cx="6546132" cy="1090924"/>
              <a:chOff x="2590501" y="5525801"/>
              <a:chExt cx="6546132" cy="1090924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3959086" y="5525801"/>
                <a:ext cx="5177547" cy="1053662"/>
                <a:chOff x="5728612" y="5582019"/>
                <a:chExt cx="5316775" cy="1087168"/>
              </a:xfrm>
            </p:grpSpPr>
            <p:pic>
              <p:nvPicPr>
                <p:cNvPr id="12" name="Imagen 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8612" y="5582019"/>
                  <a:ext cx="2269037" cy="1087168"/>
                </a:xfrm>
                <a:prstGeom prst="rect">
                  <a:avLst/>
                </a:prstGeom>
              </p:spPr>
            </p:pic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8376" y="5687660"/>
                  <a:ext cx="2927011" cy="929798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501" y="5561080"/>
                <a:ext cx="1127863" cy="1055645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8360" y="5533162"/>
              <a:ext cx="1006186" cy="1006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0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57" y="1104661"/>
            <a:ext cx="3665042" cy="522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18" y="3948546"/>
            <a:ext cx="3177309" cy="238298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580" y="180294"/>
            <a:ext cx="9268691" cy="6648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 PAVIA</a:t>
            </a:r>
            <a:endParaRPr lang="es-E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930419"/>
            <a:ext cx="2854036" cy="285403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4691" y="3699346"/>
            <a:ext cx="2909454" cy="66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A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Polyphenols</a:t>
            </a:r>
            <a:endParaRPr lang="es-E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b="17249"/>
          <a:stretch/>
        </p:blipFill>
        <p:spPr>
          <a:xfrm>
            <a:off x="8539098" y="1149926"/>
            <a:ext cx="3154139" cy="2556200"/>
          </a:xfrm>
          <a:prstGeom prst="rect">
            <a:avLst/>
          </a:prstGeom>
        </p:spPr>
      </p:pic>
      <p:sp>
        <p:nvSpPr>
          <p:cNvPr id="11" name="Flecha curvada hacia la derecha 10"/>
          <p:cNvSpPr/>
          <p:nvPr/>
        </p:nvSpPr>
        <p:spPr>
          <a:xfrm>
            <a:off x="6650182" y="2313709"/>
            <a:ext cx="1814945" cy="2951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" y="4526540"/>
            <a:ext cx="3127134" cy="18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20959" y="299288"/>
            <a:ext cx="9462654" cy="92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90488" tIns="44451" rIns="90488" bIns="44451">
            <a:spAutoFit/>
          </a:bodyPr>
          <a:lstStyle/>
          <a:p>
            <a:pPr algn="ctr" eaLnBrk="0" hangingPunct="0">
              <a:defRPr/>
            </a:pPr>
            <a:r>
              <a:rPr lang="es-AR" sz="5400" b="1" dirty="0" smtClean="0"/>
              <a:t>THANKS FOR YOUR ATTENTION </a:t>
            </a:r>
            <a:endParaRPr lang="en-US" sz="54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128154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3" y="143308"/>
            <a:ext cx="7557655" cy="64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527" y="0"/>
            <a:ext cx="1122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20" y="803995"/>
            <a:ext cx="1775833" cy="11079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775854"/>
            <a:ext cx="4185889" cy="58466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50325" y="2008907"/>
            <a:ext cx="8007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City: Buenos Aires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44.27 million of inhabitants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country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es-A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Mauricio </a:t>
            </a:r>
            <a:r>
              <a:rPr lang="es-A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24552" y="4865322"/>
            <a:ext cx="3802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es-A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30%</a:t>
            </a:r>
            <a:endParaRPr lang="es-A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112879" y="4879176"/>
            <a:ext cx="3802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es-A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35%</a:t>
            </a:r>
            <a:endParaRPr lang="es-A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02189" y="5668885"/>
            <a:ext cx="4591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Euro= AR$ 50</a:t>
            </a:r>
            <a:endParaRPr lang="es-A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743816"/>
            <a:ext cx="6142227" cy="238731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55624" y="3047351"/>
            <a:ext cx="2593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Iguazú </a:t>
            </a:r>
            <a:r>
              <a:rPr lang="es-AR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</a:t>
            </a:r>
            <a:endParaRPr lang="es-A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90" y="744681"/>
            <a:ext cx="4781055" cy="267739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957114" y="3435274"/>
            <a:ext cx="4802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Perito Moreno Glacier</a:t>
            </a:r>
            <a:endParaRPr lang="es-A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89" y="3825930"/>
            <a:ext cx="4486274" cy="29350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32424" y="5264077"/>
            <a:ext cx="4043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 Aconcagua </a:t>
            </a:r>
          </a:p>
          <a:p>
            <a:pPr lvl="0"/>
            <a:r>
              <a:rPr lang="es-A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(6962 </a:t>
            </a:r>
            <a:r>
              <a:rPr lang="es-AR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</a:t>
            </a:r>
            <a:r>
              <a:rPr lang="es-A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7091" y="0"/>
            <a:ext cx="1122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</a:t>
            </a:r>
          </a:p>
        </p:txBody>
      </p:sp>
    </p:spTree>
    <p:extLst>
      <p:ext uri="{BB962C8B-B14F-4D97-AF65-F5344CB8AC3E}">
        <p14:creationId xmlns:p14="http://schemas.microsoft.com/office/powerpoint/2010/main" val="3915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2618" y="249380"/>
            <a:ext cx="1122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A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Córdoba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9" y="1330036"/>
            <a:ext cx="8290405" cy="46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4181" y="0"/>
            <a:ext cx="1122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A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Council of </a:t>
            </a:r>
            <a:r>
              <a:rPr lang="es-A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es-A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A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s-A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Reserch</a:t>
            </a:r>
            <a:r>
              <a:rPr lang="es-A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(CONICET)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5" y="1200912"/>
            <a:ext cx="8224612" cy="55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619" y="1856507"/>
            <a:ext cx="10002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AR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A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A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in </a:t>
            </a:r>
            <a:r>
              <a:rPr lang="es-AR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es-A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A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50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163" y="318839"/>
            <a:ext cx="9822874" cy="24936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don´t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s-A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s-A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medicinals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AR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A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A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es-A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  <a:r>
              <a:rPr lang="es-A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es-E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931" y="3442071"/>
            <a:ext cx="2880908" cy="288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7775" y="3442071"/>
            <a:ext cx="2600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10"/>
          <p:cNvSpPr>
            <a:spLocks noChangeArrowheads="1"/>
          </p:cNvSpPr>
          <p:nvPr/>
        </p:nvSpPr>
        <p:spPr bwMode="auto">
          <a:xfrm>
            <a:off x="5756465" y="4469906"/>
            <a:ext cx="833582" cy="734982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1077">
            <a:off x="8266795" y="3182614"/>
            <a:ext cx="1282517" cy="1805024"/>
          </a:xfrm>
          <a:prstGeom prst="rect">
            <a:avLst/>
          </a:prstGeom>
        </p:spPr>
      </p:pic>
      <p:sp>
        <p:nvSpPr>
          <p:cNvPr id="16385" name="Cuadro de texto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595439" y="6573838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solidFill>
                  <a:schemeClr val="bg1"/>
                </a:solidFill>
                <a:latin typeface="Comic Sans MS" pitchFamily="66" charset="0"/>
              </a:rPr>
              <a:t>Introducción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5691" y="2445329"/>
            <a:ext cx="1115291" cy="74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0" y="1608464"/>
            <a:ext cx="2106707" cy="15800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10" y="5042189"/>
            <a:ext cx="2686050" cy="1704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7" y="326878"/>
            <a:ext cx="1983809" cy="13910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8" y="2236735"/>
            <a:ext cx="1649124" cy="12352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6" y="3868214"/>
            <a:ext cx="2326500" cy="904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19" y="402078"/>
            <a:ext cx="1972814" cy="13080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19" y="3077873"/>
            <a:ext cx="1798927" cy="179892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25596" y="1006909"/>
            <a:ext cx="5088513" cy="4415387"/>
            <a:chOff x="425596" y="1006909"/>
            <a:chExt cx="5088513" cy="4415387"/>
          </a:xfrm>
        </p:grpSpPr>
        <p:pic>
          <p:nvPicPr>
            <p:cNvPr id="16386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5596" y="1006909"/>
              <a:ext cx="5088513" cy="4415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ángulo 12"/>
            <p:cNvSpPr/>
            <p:nvPr/>
          </p:nvSpPr>
          <p:spPr>
            <a:xfrm>
              <a:off x="1180972" y="2019816"/>
              <a:ext cx="1478604" cy="820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 smtClean="0">
                  <a:solidFill>
                    <a:schemeClr val="tx1"/>
                  </a:solidFill>
                </a:rPr>
                <a:t>Drug </a:t>
              </a:r>
              <a:r>
                <a:rPr lang="es-AR" sz="2000" b="1" dirty="0" err="1" smtClean="0">
                  <a:solidFill>
                    <a:schemeClr val="tx1"/>
                  </a:solidFill>
                </a:rPr>
                <a:t>substance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973906" y="3385226"/>
              <a:ext cx="1676400" cy="52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Excipients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505777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125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Georgia</vt:lpstr>
      <vt:lpstr>Times New Roman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Patients don´t take only drug substances, they take Drug Products (medicinals) that are Pharmaceutical dosage forms</vt:lpstr>
      <vt:lpstr>Presentazione standard di PowerPoint</vt:lpstr>
      <vt:lpstr>PROJECT IN PAVIA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</dc:creator>
  <cp:lastModifiedBy>Windows User</cp:lastModifiedBy>
  <cp:revision>222</cp:revision>
  <dcterms:created xsi:type="dcterms:W3CDTF">2017-06-06T14:38:51Z</dcterms:created>
  <dcterms:modified xsi:type="dcterms:W3CDTF">2019-04-17T08:17:57Z</dcterms:modified>
</cp:coreProperties>
</file>