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7" r:id="rId2"/>
    <p:sldId id="282" r:id="rId3"/>
    <p:sldId id="358" r:id="rId4"/>
    <p:sldId id="359" r:id="rId5"/>
    <p:sldId id="360" r:id="rId6"/>
    <p:sldId id="361" r:id="rId7"/>
    <p:sldId id="362" r:id="rId8"/>
    <p:sldId id="363" r:id="rId9"/>
    <p:sldId id="320" r:id="rId10"/>
    <p:sldId id="321" r:id="rId11"/>
    <p:sldId id="364" r:id="rId12"/>
    <p:sldId id="352" r:id="rId13"/>
    <p:sldId id="351" r:id="rId14"/>
    <p:sldId id="353" r:id="rId15"/>
    <p:sldId id="365" r:id="rId16"/>
    <p:sldId id="350" r:id="rId17"/>
    <p:sldId id="316" r:id="rId18"/>
    <p:sldId id="267" r:id="rId19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4CB4154-1287-4621-B00A-981109752DC3}">
          <p14:sldIdLst>
            <p14:sldId id="257"/>
            <p14:sldId id="282"/>
            <p14:sldId id="358"/>
            <p14:sldId id="359"/>
            <p14:sldId id="360"/>
            <p14:sldId id="361"/>
            <p14:sldId id="362"/>
            <p14:sldId id="363"/>
          </p14:sldIdLst>
        </p14:section>
        <p14:section name="Section sans titre" id="{4BEF22E9-91C9-4F91-895B-03199C04FBCD}">
          <p14:sldIdLst>
            <p14:sldId id="320"/>
            <p14:sldId id="321"/>
            <p14:sldId id="364"/>
            <p14:sldId id="352"/>
            <p14:sldId id="351"/>
            <p14:sldId id="353"/>
            <p14:sldId id="365"/>
            <p14:sldId id="350"/>
          </p14:sldIdLst>
        </p14:section>
        <p14:section name="Section sans titre" id="{B01BFFF1-13A2-407A-BAE5-99627DC88174}">
          <p14:sldIdLst>
            <p14:sldId id="31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kapkop" initials="N" lastIdx="1" clrIdx="0">
    <p:extLst>
      <p:ext uri="{19B8F6BF-5375-455C-9EA6-DF929625EA0E}">
        <p15:presenceInfo xmlns:p15="http://schemas.microsoft.com/office/powerpoint/2012/main" userId="Nkapko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BC58"/>
    <a:srgbClr val="5DC94B"/>
    <a:srgbClr val="4DC76A"/>
    <a:srgbClr val="38DC48"/>
    <a:srgbClr val="25EF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7387" autoAdjust="0"/>
    <p:restoredTop sz="80427" autoAdjust="0"/>
  </p:normalViewPr>
  <p:slideViewPr>
    <p:cSldViewPr>
      <p:cViewPr varScale="1">
        <p:scale>
          <a:sx n="115" d="100"/>
          <a:sy n="115" d="100"/>
        </p:scale>
        <p:origin x="2208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3192" y="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C3F157-9B88-4356-96B4-D5E3A014571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it-IT"/>
        </a:p>
      </dgm:t>
    </dgm:pt>
    <dgm:pt modelId="{9A2306B3-4DFE-4EC2-880B-4A9C84BCEA8F}">
      <dgm:prSet phldrT="[Text]"/>
      <dgm:spPr/>
      <dgm:t>
        <a:bodyPr/>
        <a:lstStyle/>
        <a:p>
          <a:r>
            <a:rPr lang="fr-FR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06 Major </a:t>
          </a:r>
          <a:r>
            <a:rPr lang="fr-FR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Schools</a:t>
          </a:r>
          <a:endParaRPr lang="it-IT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9457E823-63C4-4B97-80BB-C7C207A5B9C7}" type="parTrans" cxnId="{3409D1CB-258F-4A4A-B9DC-CC89883FE270}">
      <dgm:prSet/>
      <dgm:spPr/>
      <dgm:t>
        <a:bodyPr/>
        <a:lstStyle/>
        <a:p>
          <a:endParaRPr lang="it-IT"/>
        </a:p>
      </dgm:t>
    </dgm:pt>
    <dgm:pt modelId="{4B25ECFF-9E79-4D9C-B86E-33A191DCF782}" type="sibTrans" cxnId="{3409D1CB-258F-4A4A-B9DC-CC89883FE270}">
      <dgm:prSet/>
      <dgm:spPr/>
      <dgm:t>
        <a:bodyPr/>
        <a:lstStyle/>
        <a:p>
          <a:endParaRPr lang="it-IT"/>
        </a:p>
      </dgm:t>
    </dgm:pt>
    <dgm:pt modelId="{2FFD0C47-63D7-486C-B421-953B7DF813D0}">
      <dgm:prSet phldrT="[Text]" custT="1"/>
      <dgm:spPr/>
      <dgm:t>
        <a:bodyPr/>
        <a:lstStyle/>
        <a:p>
          <a:r>
            <a:rPr lang="fr-F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IUT</a:t>
          </a:r>
          <a:endParaRPr lang="it-IT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0AFA956-4E98-4FD9-AED8-BA693FE63E15}" type="parTrans" cxnId="{0AB12647-1CBA-4D99-8690-E43D10475B06}">
      <dgm:prSet/>
      <dgm:spPr/>
      <dgm:t>
        <a:bodyPr/>
        <a:lstStyle/>
        <a:p>
          <a:endParaRPr lang="it-IT"/>
        </a:p>
      </dgm:t>
    </dgm:pt>
    <dgm:pt modelId="{AE38CA16-C814-4A4A-95B4-034822A90DB5}" type="sibTrans" cxnId="{0AB12647-1CBA-4D99-8690-E43D10475B06}">
      <dgm:prSet/>
      <dgm:spPr/>
      <dgm:t>
        <a:bodyPr/>
        <a:lstStyle/>
        <a:p>
          <a:endParaRPr lang="it-IT"/>
        </a:p>
      </dgm:t>
    </dgm:pt>
    <dgm:pt modelId="{946C4143-5003-4AC6-A88E-B70A17EDEADD}">
      <dgm:prSet phldrT="[Text]"/>
      <dgm:spPr/>
      <dgm:t>
        <a:bodyPr/>
        <a:lstStyle/>
        <a:p>
          <a:r>
            <a:rPr lang="fr-FR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06 </a:t>
          </a:r>
          <a:r>
            <a:rPr lang="fr-FR" b="1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Faculties</a:t>
          </a:r>
          <a:endParaRPr lang="it-IT" b="1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gm:t>
    </dgm:pt>
    <dgm:pt modelId="{0D05B96B-19E5-4917-A233-31B8CE5C9F4D}" type="parTrans" cxnId="{3355606A-6431-4BDA-94F7-83B62165F814}">
      <dgm:prSet/>
      <dgm:spPr/>
      <dgm:t>
        <a:bodyPr/>
        <a:lstStyle/>
        <a:p>
          <a:endParaRPr lang="it-IT"/>
        </a:p>
      </dgm:t>
    </dgm:pt>
    <dgm:pt modelId="{89C968FF-25A3-4AD3-BE25-52D80C079BFB}" type="sibTrans" cxnId="{3355606A-6431-4BDA-94F7-83B62165F814}">
      <dgm:prSet/>
      <dgm:spPr/>
      <dgm:t>
        <a:bodyPr/>
        <a:lstStyle/>
        <a:p>
          <a:endParaRPr lang="it-IT"/>
        </a:p>
      </dgm:t>
    </dgm:pt>
    <dgm:pt modelId="{DE3C287D-1549-4EA1-9B71-A2A297E9FB14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FALSH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E9A5040-E502-4A5E-9630-94DC5AB5A591}" type="parTrans" cxnId="{35D7F649-62DD-408A-8A97-E793E26324CE}">
      <dgm:prSet/>
      <dgm:spPr/>
      <dgm:t>
        <a:bodyPr/>
        <a:lstStyle/>
        <a:p>
          <a:endParaRPr lang="it-IT"/>
        </a:p>
      </dgm:t>
    </dgm:pt>
    <dgm:pt modelId="{8C799329-8307-45FB-80B5-5640F5131EAA}" type="sibTrans" cxnId="{35D7F649-62DD-408A-8A97-E793E26324CE}">
      <dgm:prSet/>
      <dgm:spPr/>
      <dgm:t>
        <a:bodyPr/>
        <a:lstStyle/>
        <a:p>
          <a:endParaRPr lang="it-IT"/>
        </a:p>
      </dgm:t>
    </dgm:pt>
    <dgm:pt modelId="{E94A8841-4270-4575-A61A-6AFB28B5CD68}">
      <dgm:prSet phldrT="[Text]" custT="1"/>
      <dgm:spPr/>
      <dgm:t>
        <a:bodyPr/>
        <a:lstStyle/>
        <a:p>
          <a:r>
            <a:rPr lang="fr-F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ENS</a:t>
          </a:r>
          <a:endParaRPr lang="it-IT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4D9DA57-5861-4AAA-8CC7-48FE3979CA10}" type="parTrans" cxnId="{F7F943D3-B22D-4BB9-9446-3FEC5A615686}">
      <dgm:prSet/>
      <dgm:spPr/>
      <dgm:t>
        <a:bodyPr/>
        <a:lstStyle/>
        <a:p>
          <a:endParaRPr lang="it-IT"/>
        </a:p>
      </dgm:t>
    </dgm:pt>
    <dgm:pt modelId="{2419F475-45F3-4AC4-91FE-537E13E8CDF3}" type="sibTrans" cxnId="{F7F943D3-B22D-4BB9-9446-3FEC5A615686}">
      <dgm:prSet/>
      <dgm:spPr/>
      <dgm:t>
        <a:bodyPr/>
        <a:lstStyle/>
        <a:p>
          <a:endParaRPr lang="it-IT"/>
        </a:p>
      </dgm:t>
    </dgm:pt>
    <dgm:pt modelId="{6FC0DD1F-4186-41A2-A1C6-CEABFF47DDD2}">
      <dgm:prSet phldrT="[Text]" custT="1"/>
      <dgm:spPr/>
      <dgm:t>
        <a:bodyPr/>
        <a:lstStyle/>
        <a:p>
          <a:r>
            <a:rPr lang="fr-F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ENSAI</a:t>
          </a:r>
          <a:endParaRPr lang="it-IT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AAB1E7A-9DAF-493F-87C6-ECF2802B3AA9}" type="parTrans" cxnId="{8554B225-A45F-4314-B1E4-E2C8389F0450}">
      <dgm:prSet/>
      <dgm:spPr/>
      <dgm:t>
        <a:bodyPr/>
        <a:lstStyle/>
        <a:p>
          <a:endParaRPr lang="it-IT"/>
        </a:p>
      </dgm:t>
    </dgm:pt>
    <dgm:pt modelId="{45CE41BD-EC9E-45AA-A221-12752922661D}" type="sibTrans" cxnId="{8554B225-A45F-4314-B1E4-E2C8389F0450}">
      <dgm:prSet/>
      <dgm:spPr/>
      <dgm:t>
        <a:bodyPr/>
        <a:lstStyle/>
        <a:p>
          <a:endParaRPr lang="it-IT"/>
        </a:p>
      </dgm:t>
    </dgm:pt>
    <dgm:pt modelId="{EF8EE90B-AB7D-4586-B0FA-95434385FAD6}">
      <dgm:prSet phldrT="[Text]" custT="1"/>
      <dgm:spPr/>
      <dgm:t>
        <a:bodyPr/>
        <a:lstStyle/>
        <a:p>
          <a:r>
            <a:rPr lang="fr-F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ESMV</a:t>
          </a:r>
          <a:endParaRPr lang="it-IT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F285242-C380-4CE6-BAE3-0174A12C37EC}" type="parTrans" cxnId="{EA5FD7BB-8157-4D3E-9569-979F572043B8}">
      <dgm:prSet/>
      <dgm:spPr/>
      <dgm:t>
        <a:bodyPr/>
        <a:lstStyle/>
        <a:p>
          <a:endParaRPr lang="it-IT"/>
        </a:p>
      </dgm:t>
    </dgm:pt>
    <dgm:pt modelId="{0EEEA9B2-C3E9-4078-8742-43CE14AC77ED}" type="sibTrans" cxnId="{EA5FD7BB-8157-4D3E-9569-979F572043B8}">
      <dgm:prSet/>
      <dgm:spPr/>
      <dgm:t>
        <a:bodyPr/>
        <a:lstStyle/>
        <a:p>
          <a:endParaRPr lang="it-IT"/>
        </a:p>
      </dgm:t>
    </dgm:pt>
    <dgm:pt modelId="{C6D8D34D-6540-4219-8111-2F39C490C597}">
      <dgm:prSet phldrT="[Text]" custT="1"/>
      <dgm:spPr/>
      <dgm:t>
        <a:bodyPr/>
        <a:lstStyle/>
        <a:p>
          <a:r>
            <a:rPr lang="fr-F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EGEM</a:t>
          </a:r>
          <a:endParaRPr lang="it-IT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04813AF-ED49-4C00-A292-023F92E032DA}" type="parTrans" cxnId="{3D9DF0BE-3564-4B30-B8BE-A0BD7CD0DC7F}">
      <dgm:prSet/>
      <dgm:spPr/>
      <dgm:t>
        <a:bodyPr/>
        <a:lstStyle/>
        <a:p>
          <a:endParaRPr lang="it-IT"/>
        </a:p>
      </dgm:t>
    </dgm:pt>
    <dgm:pt modelId="{E9B8F04D-EE1F-4897-9EBB-7FE1E94E3CE0}" type="sibTrans" cxnId="{3D9DF0BE-3564-4B30-B8BE-A0BD7CD0DC7F}">
      <dgm:prSet/>
      <dgm:spPr/>
      <dgm:t>
        <a:bodyPr/>
        <a:lstStyle/>
        <a:p>
          <a:endParaRPr lang="it-IT"/>
        </a:p>
      </dgm:t>
    </dgm:pt>
    <dgm:pt modelId="{62800BA3-F5B2-4ED7-BC2A-008BC092ED99}">
      <dgm:prSet phldrT="[Text]" custT="1"/>
      <dgm:spPr/>
      <dgm:t>
        <a:bodyPr/>
        <a:lstStyle/>
        <a:p>
          <a:r>
            <a:rPr lang="fr-FR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EGCIM</a:t>
          </a:r>
          <a:endParaRPr lang="it-IT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2C0295-9788-4F42-B8FB-AF6593AD3E30}" type="parTrans" cxnId="{BA506C7B-AE20-4C09-867D-0F130E8DE659}">
      <dgm:prSet/>
      <dgm:spPr/>
      <dgm:t>
        <a:bodyPr/>
        <a:lstStyle/>
        <a:p>
          <a:endParaRPr lang="it-IT"/>
        </a:p>
      </dgm:t>
    </dgm:pt>
    <dgm:pt modelId="{AA3B2A38-0318-44BB-9FD3-374618494FD0}" type="sibTrans" cxnId="{BA506C7B-AE20-4C09-867D-0F130E8DE659}">
      <dgm:prSet/>
      <dgm:spPr/>
      <dgm:t>
        <a:bodyPr/>
        <a:lstStyle/>
        <a:p>
          <a:endParaRPr lang="it-IT"/>
        </a:p>
      </dgm:t>
    </dgm:pt>
    <dgm:pt modelId="{33F3DB64-CDAF-4F69-B080-5567856FF427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FSJP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F2CB357B-27C7-46C5-9DE9-0A0F0FF58A1D}" type="parTrans" cxnId="{A4327B8A-B942-49AE-9AB5-28C85318151F}">
      <dgm:prSet/>
      <dgm:spPr/>
      <dgm:t>
        <a:bodyPr/>
        <a:lstStyle/>
        <a:p>
          <a:endParaRPr lang="it-IT"/>
        </a:p>
      </dgm:t>
    </dgm:pt>
    <dgm:pt modelId="{16D6831D-17C5-438B-A44D-AF483055F084}" type="sibTrans" cxnId="{A4327B8A-B942-49AE-9AB5-28C85318151F}">
      <dgm:prSet/>
      <dgm:spPr/>
      <dgm:t>
        <a:bodyPr/>
        <a:lstStyle/>
        <a:p>
          <a:endParaRPr lang="it-IT"/>
        </a:p>
      </dgm:t>
    </dgm:pt>
    <dgm:pt modelId="{4324D918-55A6-4B83-A730-2BC876AB771E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FSEG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964E8CA-B421-4535-AF44-3621E3D4609B}" type="parTrans" cxnId="{12B7A92C-510E-4E16-A402-BD3370AA6FD5}">
      <dgm:prSet/>
      <dgm:spPr/>
      <dgm:t>
        <a:bodyPr/>
        <a:lstStyle/>
        <a:p>
          <a:endParaRPr lang="it-IT"/>
        </a:p>
      </dgm:t>
    </dgm:pt>
    <dgm:pt modelId="{024CE78B-D409-43AB-BD07-7F0C7AD29870}" type="sibTrans" cxnId="{12B7A92C-510E-4E16-A402-BD3370AA6FD5}">
      <dgm:prSet/>
      <dgm:spPr/>
      <dgm:t>
        <a:bodyPr/>
        <a:lstStyle/>
        <a:p>
          <a:endParaRPr lang="it-IT"/>
        </a:p>
      </dgm:t>
    </dgm:pt>
    <dgm:pt modelId="{1EC33BFB-BD4D-4C1C-8CC5-6DBB52E25704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FSE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A7F12E6-CB21-49B9-8F16-478B10C3CCCA}" type="parTrans" cxnId="{EB8F229D-020F-4396-BCFE-1BE0F324280E}">
      <dgm:prSet/>
      <dgm:spPr/>
      <dgm:t>
        <a:bodyPr/>
        <a:lstStyle/>
        <a:p>
          <a:endParaRPr lang="it-IT"/>
        </a:p>
      </dgm:t>
    </dgm:pt>
    <dgm:pt modelId="{C5D37712-CD4F-4F43-92E9-0AFE3752413D}" type="sibTrans" cxnId="{EB8F229D-020F-4396-BCFE-1BE0F324280E}">
      <dgm:prSet/>
      <dgm:spPr/>
      <dgm:t>
        <a:bodyPr/>
        <a:lstStyle/>
        <a:p>
          <a:endParaRPr lang="it-IT"/>
        </a:p>
      </dgm:t>
    </dgm:pt>
    <dgm:pt modelId="{5BB27B7D-FE1D-4026-9DF0-B1568F8F1965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FMSB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301083B7-8A30-4FC1-A345-2F9653B421B4}" type="parTrans" cxnId="{B3A1E046-A85C-4CBA-9B85-BC84438F0CFF}">
      <dgm:prSet/>
      <dgm:spPr/>
      <dgm:t>
        <a:bodyPr/>
        <a:lstStyle/>
        <a:p>
          <a:endParaRPr lang="it-IT"/>
        </a:p>
      </dgm:t>
    </dgm:pt>
    <dgm:pt modelId="{3EDE982C-E075-432C-B0A8-25642FDC3ECB}" type="sibTrans" cxnId="{B3A1E046-A85C-4CBA-9B85-BC84438F0CFF}">
      <dgm:prSet/>
      <dgm:spPr/>
      <dgm:t>
        <a:bodyPr/>
        <a:lstStyle/>
        <a:p>
          <a:endParaRPr lang="it-IT"/>
        </a:p>
      </dgm:t>
    </dgm:pt>
    <dgm:pt modelId="{00EFE38D-B670-4FBA-828E-2FE090A45E34}">
      <dgm:prSet phldrT="[Text]" custT="1"/>
      <dgm:spPr/>
      <dgm:t>
        <a:bodyPr/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fr-F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FS</a:t>
          </a:r>
          <a:endParaRPr lang="it-IT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7182CBC4-65EC-4CA3-98BE-101C8560D655}" type="parTrans" cxnId="{23B46325-4285-43BF-B115-6BEF53AB7924}">
      <dgm:prSet/>
      <dgm:spPr/>
      <dgm:t>
        <a:bodyPr/>
        <a:lstStyle/>
        <a:p>
          <a:endParaRPr lang="it-IT"/>
        </a:p>
      </dgm:t>
    </dgm:pt>
    <dgm:pt modelId="{E4D1F933-148B-4DDD-9DD8-4E92F6B26355}" type="sibTrans" cxnId="{23B46325-4285-43BF-B115-6BEF53AB7924}">
      <dgm:prSet/>
      <dgm:spPr/>
      <dgm:t>
        <a:bodyPr/>
        <a:lstStyle/>
        <a:p>
          <a:endParaRPr lang="it-IT"/>
        </a:p>
      </dgm:t>
    </dgm:pt>
    <dgm:pt modelId="{780C7A41-D843-4CE2-B23B-7D1FF5313B09}" type="pres">
      <dgm:prSet presAssocID="{93C3F157-9B88-4356-96B4-D5E3A01457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446369CC-29A5-4BE5-A467-93FE85845C45}" type="pres">
      <dgm:prSet presAssocID="{9A2306B3-4DFE-4EC2-880B-4A9C84BCEA8F}" presName="parentText" presStyleLbl="node1" presStyleIdx="0" presStyleCnt="2" custLinFactNeighborY="-2236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A18BB85E-74C0-47BF-9909-175DC2EC9FF8}" type="pres">
      <dgm:prSet presAssocID="{9A2306B3-4DFE-4EC2-880B-4A9C84BCEA8F}" presName="childText" presStyleLbl="revTx" presStyleIdx="0" presStyleCnt="2" custLinFactNeighborX="437" custLinFactNeighborY="-391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40CB2162-85C4-45F6-AFD0-955145FE7E4A}" type="pres">
      <dgm:prSet presAssocID="{946C4143-5003-4AC6-A88E-B70A17EDEADD}" presName="parentText" presStyleLbl="node1" presStyleIdx="1" presStyleCnt="2" custLinFactNeighborX="-1181" custLinFactNeighborY="677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4D30B93-55BC-4FA9-A455-575F7F6294DD}" type="pres">
      <dgm:prSet presAssocID="{946C4143-5003-4AC6-A88E-B70A17EDEADD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04AC086-68EE-43DF-9B18-DC1DAF90F476}" type="presOf" srcId="{62800BA3-F5B2-4ED7-BC2A-008BC092ED99}" destId="{A18BB85E-74C0-47BF-9909-175DC2EC9FF8}" srcOrd="0" destOrd="5" presId="urn:microsoft.com/office/officeart/2005/8/layout/vList2"/>
    <dgm:cxn modelId="{0DFFD406-A0F2-4CFD-A416-A7C13AE6EA6F}" type="presOf" srcId="{4324D918-55A6-4B83-A730-2BC876AB771E}" destId="{B4D30B93-55BC-4FA9-A455-575F7F6294DD}" srcOrd="0" destOrd="2" presId="urn:microsoft.com/office/officeart/2005/8/layout/vList2"/>
    <dgm:cxn modelId="{3355606A-6431-4BDA-94F7-83B62165F814}" srcId="{93C3F157-9B88-4356-96B4-D5E3A014571B}" destId="{946C4143-5003-4AC6-A88E-B70A17EDEADD}" srcOrd="1" destOrd="0" parTransId="{0D05B96B-19E5-4917-A233-31B8CE5C9F4D}" sibTransId="{89C968FF-25A3-4AD3-BE25-52D80C079BFB}"/>
    <dgm:cxn modelId="{35D7F649-62DD-408A-8A97-E793E26324CE}" srcId="{946C4143-5003-4AC6-A88E-B70A17EDEADD}" destId="{DE3C287D-1549-4EA1-9B71-A2A297E9FB14}" srcOrd="0" destOrd="0" parTransId="{3E9A5040-E502-4A5E-9630-94DC5AB5A591}" sibTransId="{8C799329-8307-45FB-80B5-5640F5131EAA}"/>
    <dgm:cxn modelId="{12B7A92C-510E-4E16-A402-BD3370AA6FD5}" srcId="{946C4143-5003-4AC6-A88E-B70A17EDEADD}" destId="{4324D918-55A6-4B83-A730-2BC876AB771E}" srcOrd="2" destOrd="0" parTransId="{4964E8CA-B421-4535-AF44-3621E3D4609B}" sibTransId="{024CE78B-D409-43AB-BD07-7F0C7AD29870}"/>
    <dgm:cxn modelId="{B3A1E046-A85C-4CBA-9B85-BC84438F0CFF}" srcId="{946C4143-5003-4AC6-A88E-B70A17EDEADD}" destId="{5BB27B7D-FE1D-4026-9DF0-B1568F8F1965}" srcOrd="4" destOrd="0" parTransId="{301083B7-8A30-4FC1-A345-2F9653B421B4}" sibTransId="{3EDE982C-E075-432C-B0A8-25642FDC3ECB}"/>
    <dgm:cxn modelId="{3E05CA25-90FA-48CA-80D3-BD98E39B1606}" type="presOf" srcId="{9A2306B3-4DFE-4EC2-880B-4A9C84BCEA8F}" destId="{446369CC-29A5-4BE5-A467-93FE85845C45}" srcOrd="0" destOrd="0" presId="urn:microsoft.com/office/officeart/2005/8/layout/vList2"/>
    <dgm:cxn modelId="{79C96945-A3CE-4509-866C-5AB78FD173AD}" type="presOf" srcId="{2FFD0C47-63D7-486C-B421-953B7DF813D0}" destId="{A18BB85E-74C0-47BF-9909-175DC2EC9FF8}" srcOrd="0" destOrd="0" presId="urn:microsoft.com/office/officeart/2005/8/layout/vList2"/>
    <dgm:cxn modelId="{A4327B8A-B942-49AE-9AB5-28C85318151F}" srcId="{946C4143-5003-4AC6-A88E-B70A17EDEADD}" destId="{33F3DB64-CDAF-4F69-B080-5567856FF427}" srcOrd="1" destOrd="0" parTransId="{F2CB357B-27C7-46C5-9DE9-0A0F0FF58A1D}" sibTransId="{16D6831D-17C5-438B-A44D-AF483055F084}"/>
    <dgm:cxn modelId="{EB8F229D-020F-4396-BCFE-1BE0F324280E}" srcId="{946C4143-5003-4AC6-A88E-B70A17EDEADD}" destId="{1EC33BFB-BD4D-4C1C-8CC5-6DBB52E25704}" srcOrd="3" destOrd="0" parTransId="{4A7F12E6-CB21-49B9-8F16-478B10C3CCCA}" sibTransId="{C5D37712-CD4F-4F43-92E9-0AFE3752413D}"/>
    <dgm:cxn modelId="{8554B225-A45F-4314-B1E4-E2C8389F0450}" srcId="{9A2306B3-4DFE-4EC2-880B-4A9C84BCEA8F}" destId="{6FC0DD1F-4186-41A2-A1C6-CEABFF47DDD2}" srcOrd="2" destOrd="0" parTransId="{DAAB1E7A-9DAF-493F-87C6-ECF2802B3AA9}" sibTransId="{45CE41BD-EC9E-45AA-A221-12752922661D}"/>
    <dgm:cxn modelId="{E78331A0-DC18-4295-B795-55AA41EA9C4F}" type="presOf" srcId="{6FC0DD1F-4186-41A2-A1C6-CEABFF47DDD2}" destId="{A18BB85E-74C0-47BF-9909-175DC2EC9FF8}" srcOrd="0" destOrd="2" presId="urn:microsoft.com/office/officeart/2005/8/layout/vList2"/>
    <dgm:cxn modelId="{23B46325-4285-43BF-B115-6BEF53AB7924}" srcId="{946C4143-5003-4AC6-A88E-B70A17EDEADD}" destId="{00EFE38D-B670-4FBA-828E-2FE090A45E34}" srcOrd="5" destOrd="0" parTransId="{7182CBC4-65EC-4CA3-98BE-101C8560D655}" sibTransId="{E4D1F933-148B-4DDD-9DD8-4E92F6B26355}"/>
    <dgm:cxn modelId="{EA5FD7BB-8157-4D3E-9569-979F572043B8}" srcId="{9A2306B3-4DFE-4EC2-880B-4A9C84BCEA8F}" destId="{EF8EE90B-AB7D-4586-B0FA-95434385FAD6}" srcOrd="3" destOrd="0" parTransId="{8F285242-C380-4CE6-BAE3-0174A12C37EC}" sibTransId="{0EEEA9B2-C3E9-4078-8742-43CE14AC77ED}"/>
    <dgm:cxn modelId="{B0982A49-10C2-425D-8DDB-07B4FA42617C}" type="presOf" srcId="{E94A8841-4270-4575-A61A-6AFB28B5CD68}" destId="{A18BB85E-74C0-47BF-9909-175DC2EC9FF8}" srcOrd="0" destOrd="1" presId="urn:microsoft.com/office/officeart/2005/8/layout/vList2"/>
    <dgm:cxn modelId="{3D9DF0BE-3564-4B30-B8BE-A0BD7CD0DC7F}" srcId="{9A2306B3-4DFE-4EC2-880B-4A9C84BCEA8F}" destId="{C6D8D34D-6540-4219-8111-2F39C490C597}" srcOrd="4" destOrd="0" parTransId="{804813AF-ED49-4C00-A292-023F92E032DA}" sibTransId="{E9B8F04D-EE1F-4897-9EBB-7FE1E94E3CE0}"/>
    <dgm:cxn modelId="{F7F943D3-B22D-4BB9-9446-3FEC5A615686}" srcId="{9A2306B3-4DFE-4EC2-880B-4A9C84BCEA8F}" destId="{E94A8841-4270-4575-A61A-6AFB28B5CD68}" srcOrd="1" destOrd="0" parTransId="{E4D9DA57-5861-4AAA-8CC7-48FE3979CA10}" sibTransId="{2419F475-45F3-4AC4-91FE-537E13E8CDF3}"/>
    <dgm:cxn modelId="{3E05D5D8-14E8-45F2-8C80-4399EAE4F8B8}" type="presOf" srcId="{93C3F157-9B88-4356-96B4-D5E3A014571B}" destId="{780C7A41-D843-4CE2-B23B-7D1FF5313B09}" srcOrd="0" destOrd="0" presId="urn:microsoft.com/office/officeart/2005/8/layout/vList2"/>
    <dgm:cxn modelId="{DB7A97E3-377F-4949-9FD5-A3F74FD57EA1}" type="presOf" srcId="{33F3DB64-CDAF-4F69-B080-5567856FF427}" destId="{B4D30B93-55BC-4FA9-A455-575F7F6294DD}" srcOrd="0" destOrd="1" presId="urn:microsoft.com/office/officeart/2005/8/layout/vList2"/>
    <dgm:cxn modelId="{0AB12647-1CBA-4D99-8690-E43D10475B06}" srcId="{9A2306B3-4DFE-4EC2-880B-4A9C84BCEA8F}" destId="{2FFD0C47-63D7-486C-B421-953B7DF813D0}" srcOrd="0" destOrd="0" parTransId="{20AFA956-4E98-4FD9-AED8-BA693FE63E15}" sibTransId="{AE38CA16-C814-4A4A-95B4-034822A90DB5}"/>
    <dgm:cxn modelId="{3409D1CB-258F-4A4A-B9DC-CC89883FE270}" srcId="{93C3F157-9B88-4356-96B4-D5E3A014571B}" destId="{9A2306B3-4DFE-4EC2-880B-4A9C84BCEA8F}" srcOrd="0" destOrd="0" parTransId="{9457E823-63C4-4B97-80BB-C7C207A5B9C7}" sibTransId="{4B25ECFF-9E79-4D9C-B86E-33A191DCF782}"/>
    <dgm:cxn modelId="{7F4E9983-D7EA-4D69-9330-4E3F660374B8}" type="presOf" srcId="{00EFE38D-B670-4FBA-828E-2FE090A45E34}" destId="{B4D30B93-55BC-4FA9-A455-575F7F6294DD}" srcOrd="0" destOrd="5" presId="urn:microsoft.com/office/officeart/2005/8/layout/vList2"/>
    <dgm:cxn modelId="{D61FAB37-A2D5-4A9B-BD27-732DE1998C25}" type="presOf" srcId="{946C4143-5003-4AC6-A88E-B70A17EDEADD}" destId="{40CB2162-85C4-45F6-AFD0-955145FE7E4A}" srcOrd="0" destOrd="0" presId="urn:microsoft.com/office/officeart/2005/8/layout/vList2"/>
    <dgm:cxn modelId="{BA506C7B-AE20-4C09-867D-0F130E8DE659}" srcId="{9A2306B3-4DFE-4EC2-880B-4A9C84BCEA8F}" destId="{62800BA3-F5B2-4ED7-BC2A-008BC092ED99}" srcOrd="5" destOrd="0" parTransId="{742C0295-9788-4F42-B8FB-AF6593AD3E30}" sibTransId="{AA3B2A38-0318-44BB-9FD3-374618494FD0}"/>
    <dgm:cxn modelId="{DADAD1C6-43A6-4785-B485-A4BF9AAF6A31}" type="presOf" srcId="{C6D8D34D-6540-4219-8111-2F39C490C597}" destId="{A18BB85E-74C0-47BF-9909-175DC2EC9FF8}" srcOrd="0" destOrd="4" presId="urn:microsoft.com/office/officeart/2005/8/layout/vList2"/>
    <dgm:cxn modelId="{C4FFD0EA-C936-4A9E-AB3B-75AE2E244FEB}" type="presOf" srcId="{EF8EE90B-AB7D-4586-B0FA-95434385FAD6}" destId="{A18BB85E-74C0-47BF-9909-175DC2EC9FF8}" srcOrd="0" destOrd="3" presId="urn:microsoft.com/office/officeart/2005/8/layout/vList2"/>
    <dgm:cxn modelId="{11625866-50CD-43CE-8545-433C6E4883B2}" type="presOf" srcId="{1EC33BFB-BD4D-4C1C-8CC5-6DBB52E25704}" destId="{B4D30B93-55BC-4FA9-A455-575F7F6294DD}" srcOrd="0" destOrd="3" presId="urn:microsoft.com/office/officeart/2005/8/layout/vList2"/>
    <dgm:cxn modelId="{A480ADEC-7E3C-499F-B288-294BB61E09CB}" type="presOf" srcId="{5BB27B7D-FE1D-4026-9DF0-B1568F8F1965}" destId="{B4D30B93-55BC-4FA9-A455-575F7F6294DD}" srcOrd="0" destOrd="4" presId="urn:microsoft.com/office/officeart/2005/8/layout/vList2"/>
    <dgm:cxn modelId="{99728382-E18D-4212-99A8-2E9007F6DD39}" type="presOf" srcId="{DE3C287D-1549-4EA1-9B71-A2A297E9FB14}" destId="{B4D30B93-55BC-4FA9-A455-575F7F6294DD}" srcOrd="0" destOrd="0" presId="urn:microsoft.com/office/officeart/2005/8/layout/vList2"/>
    <dgm:cxn modelId="{8CB73FC9-6A7A-4A01-B16C-BF80CCDAF952}" type="presParOf" srcId="{780C7A41-D843-4CE2-B23B-7D1FF5313B09}" destId="{446369CC-29A5-4BE5-A467-93FE85845C45}" srcOrd="0" destOrd="0" presId="urn:microsoft.com/office/officeart/2005/8/layout/vList2"/>
    <dgm:cxn modelId="{42F0E5A9-00E2-4543-A112-40031575149A}" type="presParOf" srcId="{780C7A41-D843-4CE2-B23B-7D1FF5313B09}" destId="{A18BB85E-74C0-47BF-9909-175DC2EC9FF8}" srcOrd="1" destOrd="0" presId="urn:microsoft.com/office/officeart/2005/8/layout/vList2"/>
    <dgm:cxn modelId="{F0572D8D-7C5E-4720-91D1-879C6B6DA14A}" type="presParOf" srcId="{780C7A41-D843-4CE2-B23B-7D1FF5313B09}" destId="{40CB2162-85C4-45F6-AFD0-955145FE7E4A}" srcOrd="2" destOrd="0" presId="urn:microsoft.com/office/officeart/2005/8/layout/vList2"/>
    <dgm:cxn modelId="{D829020D-E57E-437F-B0F5-ABA7BF92D4A9}" type="presParOf" srcId="{780C7A41-D843-4CE2-B23B-7D1FF5313B09}" destId="{B4D30B93-55BC-4FA9-A455-575F7F6294DD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312DA6-BB13-4A7C-9C67-F8F62D71B7E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CE60D28-8FDB-4E4E-98E5-F440A45E7243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1FBF9889-267C-4835-B42B-2BE6FFE168AF}" type="parTrans" cxnId="{06DC9F83-C715-4385-A250-19D62AEA72F8}">
      <dgm:prSet/>
      <dgm:spPr/>
      <dgm:t>
        <a:bodyPr/>
        <a:lstStyle/>
        <a:p>
          <a:endParaRPr lang="fr-FR"/>
        </a:p>
      </dgm:t>
    </dgm:pt>
    <dgm:pt modelId="{07972920-9EF7-4473-AB15-91F4AEA42634}" type="sibTrans" cxnId="{06DC9F83-C715-4385-A250-19D62AEA72F8}">
      <dgm:prSet/>
      <dgm:spPr/>
      <dgm:t>
        <a:bodyPr/>
        <a:lstStyle/>
        <a:p>
          <a:endParaRPr lang="fr-FR"/>
        </a:p>
      </dgm:t>
    </dgm:pt>
    <dgm:pt modelId="{FE389C09-1D87-4FB4-9434-6E8C540D1AFA}">
      <dgm:prSet phldrT="[Texte]"/>
      <dgm:spPr/>
      <dgm:t>
        <a:bodyPr/>
        <a:lstStyle/>
        <a:p>
          <a:r>
            <a:rPr lang="en-US" dirty="0">
              <a:latin typeface="Tw Cen MT" panose="020B0602020104020603" pitchFamily="34" charset="0"/>
              <a:cs typeface="Times New Roman" pitchFamily="18" charset="0"/>
            </a:rPr>
            <a:t>Quasi-randomness (deterministic)</a:t>
          </a:r>
          <a:endParaRPr lang="fr-FR" dirty="0"/>
        </a:p>
      </dgm:t>
    </dgm:pt>
    <dgm:pt modelId="{FC3FA519-B464-4E31-98F6-5521BA277568}" type="sibTrans" cxnId="{E08D1917-8A85-4F13-927A-C5A00EC2DC21}">
      <dgm:prSet/>
      <dgm:spPr/>
      <dgm:t>
        <a:bodyPr/>
        <a:lstStyle/>
        <a:p>
          <a:endParaRPr lang="fr-FR"/>
        </a:p>
      </dgm:t>
    </dgm:pt>
    <dgm:pt modelId="{922B0B36-B41B-4AAB-90C3-5FDAB02D27A2}" type="parTrans" cxnId="{E08D1917-8A85-4F13-927A-C5A00EC2DC21}">
      <dgm:prSet/>
      <dgm:spPr/>
      <dgm:t>
        <a:bodyPr/>
        <a:lstStyle/>
        <a:p>
          <a:endParaRPr lang="fr-FR"/>
        </a:p>
      </dgm:t>
    </dgm:pt>
    <dgm:pt modelId="{5727251E-40AA-423D-BF51-D4F8F7CBF0A1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8A7D0597-AD2D-4DBB-920D-0659F3DA933C}" type="sibTrans" cxnId="{A43BC582-CD67-464D-A32F-A7FEBCCF0C17}">
      <dgm:prSet/>
      <dgm:spPr/>
      <dgm:t>
        <a:bodyPr/>
        <a:lstStyle/>
        <a:p>
          <a:endParaRPr lang="fr-FR"/>
        </a:p>
      </dgm:t>
    </dgm:pt>
    <dgm:pt modelId="{44E9EFE1-EA42-4C5F-A349-F770E68E13D6}" type="parTrans" cxnId="{A43BC582-CD67-464D-A32F-A7FEBCCF0C17}">
      <dgm:prSet/>
      <dgm:spPr/>
      <dgm:t>
        <a:bodyPr/>
        <a:lstStyle/>
        <a:p>
          <a:endParaRPr lang="fr-FR"/>
        </a:p>
      </dgm:t>
    </dgm:pt>
    <dgm:pt modelId="{CEFBCA3F-C793-4652-B07F-9B7BE14D211E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77F6C2F0-226A-4479-B29B-21370173C0BE}" type="sibTrans" cxnId="{FA7623D1-CFBF-43AA-9F15-9E448690D8E6}">
      <dgm:prSet/>
      <dgm:spPr/>
      <dgm:t>
        <a:bodyPr/>
        <a:lstStyle/>
        <a:p>
          <a:endParaRPr lang="fr-FR"/>
        </a:p>
      </dgm:t>
    </dgm:pt>
    <dgm:pt modelId="{1494A265-AFF4-4324-B16A-EB2186629EFA}" type="parTrans" cxnId="{FA7623D1-CFBF-43AA-9F15-9E448690D8E6}">
      <dgm:prSet/>
      <dgm:spPr/>
      <dgm:t>
        <a:bodyPr/>
        <a:lstStyle/>
        <a:p>
          <a:endParaRPr lang="fr-FR"/>
        </a:p>
      </dgm:t>
    </dgm:pt>
    <dgm:pt modelId="{918AC2FD-C733-4655-BBBC-9DC5684352DF}">
      <dgm:prSet phldrT="[Texte]"/>
      <dgm:spPr/>
      <dgm:t>
        <a:bodyPr/>
        <a:lstStyle/>
        <a:p>
          <a:r>
            <a:rPr lang="fr-FR" dirty="0"/>
            <a:t>5</a:t>
          </a:r>
        </a:p>
      </dgm:t>
    </dgm:pt>
    <dgm:pt modelId="{E5E89551-377B-458B-8279-E753F79421AB}" type="sibTrans" cxnId="{2EC36917-5037-4277-B36A-407C7267CF1C}">
      <dgm:prSet/>
      <dgm:spPr/>
      <dgm:t>
        <a:bodyPr/>
        <a:lstStyle/>
        <a:p>
          <a:endParaRPr lang="fr-FR"/>
        </a:p>
      </dgm:t>
    </dgm:pt>
    <dgm:pt modelId="{1C29E127-B6E2-4420-9528-E034D028109E}" type="parTrans" cxnId="{2EC36917-5037-4277-B36A-407C7267CF1C}">
      <dgm:prSet/>
      <dgm:spPr/>
      <dgm:t>
        <a:bodyPr/>
        <a:lstStyle/>
        <a:p>
          <a:endParaRPr lang="fr-FR"/>
        </a:p>
      </dgm:t>
    </dgm:pt>
    <dgm:pt modelId="{E9208E59-F004-4A57-96C1-761169EBE189}">
      <dgm:prSet phldrT="[Texte]"/>
      <dgm:spPr/>
      <dgm:t>
        <a:bodyPr/>
        <a:lstStyle/>
        <a:p>
          <a:r>
            <a:rPr lang="en-US" dirty="0">
              <a:latin typeface="Tw Cen MT" panose="020B0602020104020603" pitchFamily="34" charset="0"/>
              <a:cs typeface="Times New Roman" pitchFamily="18" charset="0"/>
            </a:rPr>
            <a:t>High sensitive dependence on initial conditions and control parameter</a:t>
          </a:r>
          <a:endParaRPr lang="fr-FR" dirty="0"/>
        </a:p>
      </dgm:t>
    </dgm:pt>
    <dgm:pt modelId="{93EAE74D-B06A-4322-A35A-50D64E523677}" type="sibTrans" cxnId="{02E5F42E-A910-421A-80AE-429F33D38640}">
      <dgm:prSet/>
      <dgm:spPr/>
      <dgm:t>
        <a:bodyPr/>
        <a:lstStyle/>
        <a:p>
          <a:endParaRPr lang="fr-FR"/>
        </a:p>
      </dgm:t>
    </dgm:pt>
    <dgm:pt modelId="{0994011B-5764-41EF-A186-988C394B47FF}" type="parTrans" cxnId="{02E5F42E-A910-421A-80AE-429F33D38640}">
      <dgm:prSet/>
      <dgm:spPr/>
      <dgm:t>
        <a:bodyPr/>
        <a:lstStyle/>
        <a:p>
          <a:endParaRPr lang="fr-FR"/>
        </a:p>
      </dgm:t>
    </dgm:pt>
    <dgm:pt modelId="{B54C6FDF-09AB-4027-98C5-4BAB4FA14C07}">
      <dgm:prSet/>
      <dgm:spPr/>
      <dgm:t>
        <a:bodyPr/>
        <a:lstStyle/>
        <a:p>
          <a:r>
            <a:rPr lang="en-US" dirty="0">
              <a:latin typeface="Tw Cen MT" panose="020B0602020104020603" pitchFamily="34" charset="0"/>
              <a:cs typeface="Times New Roman" pitchFamily="18" charset="0"/>
            </a:rPr>
            <a:t>Irreproducible and unpredictability</a:t>
          </a:r>
          <a:endParaRPr lang="fr-FR" dirty="0"/>
        </a:p>
      </dgm:t>
    </dgm:pt>
    <dgm:pt modelId="{B1C4F87C-E339-4511-B425-97456DD8A77F}" type="parTrans" cxnId="{5A6D97B8-6269-4981-8433-87F174BC44A6}">
      <dgm:prSet/>
      <dgm:spPr/>
      <dgm:t>
        <a:bodyPr/>
        <a:lstStyle/>
        <a:p>
          <a:endParaRPr lang="fr-FR"/>
        </a:p>
      </dgm:t>
    </dgm:pt>
    <dgm:pt modelId="{885F3137-2D1A-46ED-A737-914509DC538A}" type="sibTrans" cxnId="{5A6D97B8-6269-4981-8433-87F174BC44A6}">
      <dgm:prSet/>
      <dgm:spPr/>
      <dgm:t>
        <a:bodyPr/>
        <a:lstStyle/>
        <a:p>
          <a:endParaRPr lang="fr-FR"/>
        </a:p>
      </dgm:t>
    </dgm:pt>
    <dgm:pt modelId="{7CB649FA-41E3-4025-BACE-9FFE4A5E243E}">
      <dgm:prSet phldrT="[Texte]"/>
      <dgm:spPr/>
      <dgm:t>
        <a:bodyPr/>
        <a:lstStyle/>
        <a:p>
          <a:r>
            <a:rPr lang="en-US" dirty="0">
              <a:latin typeface="Tw Cen MT" panose="020B0602020104020603" pitchFamily="34" charset="0"/>
              <a:cs typeface="Times New Roman" pitchFamily="18" charset="0"/>
            </a:rPr>
            <a:t>Irregular in time (aperiodic)</a:t>
          </a:r>
          <a:endParaRPr lang="fr-FR" dirty="0"/>
        </a:p>
      </dgm:t>
    </dgm:pt>
    <dgm:pt modelId="{E832B3B2-B629-4838-A749-46929E4EE956}" type="sibTrans" cxnId="{4F3D51CA-1D5E-4B0B-A711-E31D5B1F831C}">
      <dgm:prSet/>
      <dgm:spPr/>
      <dgm:t>
        <a:bodyPr/>
        <a:lstStyle/>
        <a:p>
          <a:endParaRPr lang="fr-FR"/>
        </a:p>
      </dgm:t>
    </dgm:pt>
    <dgm:pt modelId="{EAEEE77C-D239-4BB9-9185-C48819E8BAED}" type="parTrans" cxnId="{4F3D51CA-1D5E-4B0B-A711-E31D5B1F831C}">
      <dgm:prSet/>
      <dgm:spPr/>
      <dgm:t>
        <a:bodyPr/>
        <a:lstStyle/>
        <a:p>
          <a:endParaRPr lang="fr-FR"/>
        </a:p>
      </dgm:t>
    </dgm:pt>
    <dgm:pt modelId="{EFDA74B1-6AFE-4694-B38A-D94D73412EA6}">
      <dgm:prSet phldrT="[Texte]"/>
      <dgm:spPr/>
      <dgm:t>
        <a:bodyPr/>
        <a:lstStyle/>
        <a:p>
          <a:r>
            <a:rPr lang="fr-FR" dirty="0"/>
            <a:t>4</a:t>
          </a:r>
        </a:p>
      </dgm:t>
    </dgm:pt>
    <dgm:pt modelId="{F2886D52-9058-49BF-86E3-0233C0269D5D}" type="parTrans" cxnId="{589D6D41-95D0-4EDE-B411-D2FD4E6BE9AB}">
      <dgm:prSet/>
      <dgm:spPr/>
      <dgm:t>
        <a:bodyPr/>
        <a:lstStyle/>
        <a:p>
          <a:endParaRPr lang="fr-FR"/>
        </a:p>
      </dgm:t>
    </dgm:pt>
    <dgm:pt modelId="{F0CAC8A9-E742-4C15-AB66-A210B37125D5}" type="sibTrans" cxnId="{589D6D41-95D0-4EDE-B411-D2FD4E6BE9AB}">
      <dgm:prSet/>
      <dgm:spPr/>
      <dgm:t>
        <a:bodyPr/>
        <a:lstStyle/>
        <a:p>
          <a:endParaRPr lang="fr-FR"/>
        </a:p>
      </dgm:t>
    </dgm:pt>
    <dgm:pt modelId="{720A9A28-1E7A-429C-B735-0A34B0B23307}">
      <dgm:prSet/>
      <dgm:spPr/>
      <dgm:t>
        <a:bodyPr/>
        <a:lstStyle/>
        <a:p>
          <a:r>
            <a:rPr lang="fr-FR" dirty="0" err="1">
              <a:latin typeface="Tw Cen MT" panose="020B0602020104020603" pitchFamily="34" charset="0"/>
              <a:cs typeface="Times New Roman" pitchFamily="18" charset="0"/>
            </a:rPr>
            <a:t>Infinite</a:t>
          </a:r>
          <a:r>
            <a:rPr lang="fr-FR" dirty="0">
              <a:latin typeface="Tw Cen MT" panose="020B0602020104020603" pitchFamily="34" charset="0"/>
              <a:cs typeface="Times New Roman" pitchFamily="18" charset="0"/>
            </a:rPr>
            <a:t> </a:t>
          </a:r>
          <a:r>
            <a:rPr lang="fr-FR" dirty="0" err="1">
              <a:latin typeface="Tw Cen MT" panose="020B0602020104020603" pitchFamily="34" charset="0"/>
              <a:cs typeface="Times New Roman" pitchFamily="18" charset="0"/>
            </a:rPr>
            <a:t>number</a:t>
          </a:r>
          <a:r>
            <a:rPr lang="fr-FR" dirty="0">
              <a:latin typeface="Tw Cen MT" panose="020B0602020104020603" pitchFamily="34" charset="0"/>
              <a:cs typeface="Times New Roman" pitchFamily="18" charset="0"/>
            </a:rPr>
            <a:t> of state</a:t>
          </a:r>
        </a:p>
      </dgm:t>
    </dgm:pt>
    <dgm:pt modelId="{16BD1769-AF8A-415B-B15F-C3BA7B927CD8}" type="parTrans" cxnId="{69912F7C-A7B5-4BA8-8419-D94DC733CE65}">
      <dgm:prSet/>
      <dgm:spPr/>
      <dgm:t>
        <a:bodyPr/>
        <a:lstStyle/>
        <a:p>
          <a:endParaRPr lang="fr-FR"/>
        </a:p>
      </dgm:t>
    </dgm:pt>
    <dgm:pt modelId="{6833B6EF-63E5-4B72-9F2A-AABDD0D4E4DC}" type="sibTrans" cxnId="{69912F7C-A7B5-4BA8-8419-D94DC733CE65}">
      <dgm:prSet/>
      <dgm:spPr/>
      <dgm:t>
        <a:bodyPr/>
        <a:lstStyle/>
        <a:p>
          <a:endParaRPr lang="fr-FR"/>
        </a:p>
      </dgm:t>
    </dgm:pt>
    <dgm:pt modelId="{14F16440-295E-47C3-BDCD-37FAD6E34677}" type="pres">
      <dgm:prSet presAssocID="{5B312DA6-BB13-4A7C-9C67-F8F62D71B7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83021E0-3300-465B-B954-312108112A9A}" type="pres">
      <dgm:prSet presAssocID="{DCE60D28-8FDB-4E4E-98E5-F440A45E7243}" presName="composite" presStyleCnt="0"/>
      <dgm:spPr/>
    </dgm:pt>
    <dgm:pt modelId="{D8F56434-85BB-444E-8419-6BDFA3267452}" type="pres">
      <dgm:prSet presAssocID="{DCE60D28-8FDB-4E4E-98E5-F440A45E7243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C0D93D-D9D1-49D9-B728-73F08441664E}" type="pres">
      <dgm:prSet presAssocID="{DCE60D28-8FDB-4E4E-98E5-F440A45E7243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DE8804-707F-494B-A851-654E3734E60A}" type="pres">
      <dgm:prSet presAssocID="{07972920-9EF7-4473-AB15-91F4AEA42634}" presName="sp" presStyleCnt="0"/>
      <dgm:spPr/>
    </dgm:pt>
    <dgm:pt modelId="{06FCE545-F7AD-40F2-87FB-E297884C48D7}" type="pres">
      <dgm:prSet presAssocID="{5727251E-40AA-423D-BF51-D4F8F7CBF0A1}" presName="composite" presStyleCnt="0"/>
      <dgm:spPr/>
    </dgm:pt>
    <dgm:pt modelId="{EFADF7EE-21FC-415C-A77C-1D1CA8198F16}" type="pres">
      <dgm:prSet presAssocID="{5727251E-40AA-423D-BF51-D4F8F7CBF0A1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87C7D6-E994-4AED-B7AF-823974385365}" type="pres">
      <dgm:prSet presAssocID="{5727251E-40AA-423D-BF51-D4F8F7CBF0A1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C7383A-FD53-4D09-8B43-D3B24ED4A744}" type="pres">
      <dgm:prSet presAssocID="{8A7D0597-AD2D-4DBB-920D-0659F3DA933C}" presName="sp" presStyleCnt="0"/>
      <dgm:spPr/>
    </dgm:pt>
    <dgm:pt modelId="{A376F5DD-BBDF-4651-991F-01DEF4E09C5B}" type="pres">
      <dgm:prSet presAssocID="{CEFBCA3F-C793-4652-B07F-9B7BE14D211E}" presName="composite" presStyleCnt="0"/>
      <dgm:spPr/>
    </dgm:pt>
    <dgm:pt modelId="{1F4D67DD-3423-4004-AE12-5865B937021C}" type="pres">
      <dgm:prSet presAssocID="{CEFBCA3F-C793-4652-B07F-9B7BE14D211E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90094C-72F2-4D96-8369-DAC6BC07F3A9}" type="pres">
      <dgm:prSet presAssocID="{CEFBCA3F-C793-4652-B07F-9B7BE14D211E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3591EB8-6B6E-4C19-8263-2F32C33D5EF5}" type="pres">
      <dgm:prSet presAssocID="{77F6C2F0-226A-4479-B29B-21370173C0BE}" presName="sp" presStyleCnt="0"/>
      <dgm:spPr/>
    </dgm:pt>
    <dgm:pt modelId="{6D1EDBE8-1120-426B-84A4-CD9D2180F1A3}" type="pres">
      <dgm:prSet presAssocID="{EFDA74B1-6AFE-4694-B38A-D94D73412EA6}" presName="composite" presStyleCnt="0"/>
      <dgm:spPr/>
    </dgm:pt>
    <dgm:pt modelId="{DB776241-B79F-40FB-BA3A-2C83F1628EBF}" type="pres">
      <dgm:prSet presAssocID="{EFDA74B1-6AFE-4694-B38A-D94D73412EA6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CA09E9E4-D716-4F32-8A72-A29C2101DFCF}" type="pres">
      <dgm:prSet presAssocID="{EFDA74B1-6AFE-4694-B38A-D94D73412EA6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B8E0F45-071E-46E3-86C5-282C4020F9C1}" type="pres">
      <dgm:prSet presAssocID="{F0CAC8A9-E742-4C15-AB66-A210B37125D5}" presName="sp" presStyleCnt="0"/>
      <dgm:spPr/>
    </dgm:pt>
    <dgm:pt modelId="{06E3BDDB-3056-432E-9604-B54BC7918C64}" type="pres">
      <dgm:prSet presAssocID="{918AC2FD-C733-4655-BBBC-9DC5684352DF}" presName="composite" presStyleCnt="0"/>
      <dgm:spPr/>
    </dgm:pt>
    <dgm:pt modelId="{60611AE1-29F7-450C-B155-5C6608EC59D6}" type="pres">
      <dgm:prSet presAssocID="{918AC2FD-C733-4655-BBBC-9DC5684352DF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BD249C64-FC18-4CFB-949F-CBECFBA971CA}" type="pres">
      <dgm:prSet presAssocID="{918AC2FD-C733-4655-BBBC-9DC5684352DF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6DC9F83-C715-4385-A250-19D62AEA72F8}" srcId="{5B312DA6-BB13-4A7C-9C67-F8F62D71B7EC}" destId="{DCE60D28-8FDB-4E4E-98E5-F440A45E7243}" srcOrd="0" destOrd="0" parTransId="{1FBF9889-267C-4835-B42B-2BE6FFE168AF}" sibTransId="{07972920-9EF7-4473-AB15-91F4AEA42634}"/>
    <dgm:cxn modelId="{A1EFE9C8-6472-4194-A32E-70034528D064}" type="presOf" srcId="{5727251E-40AA-423D-BF51-D4F8F7CBF0A1}" destId="{EFADF7EE-21FC-415C-A77C-1D1CA8198F16}" srcOrd="0" destOrd="0" presId="urn:microsoft.com/office/officeart/2005/8/layout/chevron2"/>
    <dgm:cxn modelId="{EC10A536-652C-4BD7-9FFD-CE0171A0B402}" type="presOf" srcId="{B54C6FDF-09AB-4027-98C5-4BAB4FA14C07}" destId="{BD249C64-FC18-4CFB-949F-CBECFBA971CA}" srcOrd="0" destOrd="0" presId="urn:microsoft.com/office/officeart/2005/8/layout/chevron2"/>
    <dgm:cxn modelId="{2EC36917-5037-4277-B36A-407C7267CF1C}" srcId="{5B312DA6-BB13-4A7C-9C67-F8F62D71B7EC}" destId="{918AC2FD-C733-4655-BBBC-9DC5684352DF}" srcOrd="4" destOrd="0" parTransId="{1C29E127-B6E2-4420-9528-E034D028109E}" sibTransId="{E5E89551-377B-458B-8279-E753F79421AB}"/>
    <dgm:cxn modelId="{BAC6EEC1-1DF8-417D-BACD-5E77342C6E38}" type="presOf" srcId="{7CB649FA-41E3-4025-BACE-9FFE4A5E243E}" destId="{2090094C-72F2-4D96-8369-DAC6BC07F3A9}" srcOrd="0" destOrd="0" presId="urn:microsoft.com/office/officeart/2005/8/layout/chevron2"/>
    <dgm:cxn modelId="{459CDF80-F1E0-4221-8689-1D9DBDBE3C2A}" type="presOf" srcId="{DCE60D28-8FDB-4E4E-98E5-F440A45E7243}" destId="{D8F56434-85BB-444E-8419-6BDFA3267452}" srcOrd="0" destOrd="0" presId="urn:microsoft.com/office/officeart/2005/8/layout/chevron2"/>
    <dgm:cxn modelId="{6C594996-11CA-4A71-8290-E9B940E46E6B}" type="presOf" srcId="{FE389C09-1D87-4FB4-9434-6E8C540D1AFA}" destId="{86C0D93D-D9D1-49D9-B728-73F08441664E}" srcOrd="0" destOrd="0" presId="urn:microsoft.com/office/officeart/2005/8/layout/chevron2"/>
    <dgm:cxn modelId="{858E3DF5-0CC0-41AF-B296-FA7CC1F70046}" type="presOf" srcId="{5B312DA6-BB13-4A7C-9C67-F8F62D71B7EC}" destId="{14F16440-295E-47C3-BDCD-37FAD6E34677}" srcOrd="0" destOrd="0" presId="urn:microsoft.com/office/officeart/2005/8/layout/chevron2"/>
    <dgm:cxn modelId="{C7BA830B-3648-4D8C-B867-A822EC746616}" type="presOf" srcId="{E9208E59-F004-4A57-96C1-761169EBE189}" destId="{8087C7D6-E994-4AED-B7AF-823974385365}" srcOrd="0" destOrd="0" presId="urn:microsoft.com/office/officeart/2005/8/layout/chevron2"/>
    <dgm:cxn modelId="{6D5F8A66-61B1-4E25-A0D1-388AEE3FC345}" type="presOf" srcId="{720A9A28-1E7A-429C-B735-0A34B0B23307}" destId="{CA09E9E4-D716-4F32-8A72-A29C2101DFCF}" srcOrd="0" destOrd="0" presId="urn:microsoft.com/office/officeart/2005/8/layout/chevron2"/>
    <dgm:cxn modelId="{67B01CC9-EB84-4F44-AB7E-292829C5990F}" type="presOf" srcId="{918AC2FD-C733-4655-BBBC-9DC5684352DF}" destId="{60611AE1-29F7-450C-B155-5C6608EC59D6}" srcOrd="0" destOrd="0" presId="urn:microsoft.com/office/officeart/2005/8/layout/chevron2"/>
    <dgm:cxn modelId="{02E5F42E-A910-421A-80AE-429F33D38640}" srcId="{5727251E-40AA-423D-BF51-D4F8F7CBF0A1}" destId="{E9208E59-F004-4A57-96C1-761169EBE189}" srcOrd="0" destOrd="0" parTransId="{0994011B-5764-41EF-A186-988C394B47FF}" sibTransId="{93EAE74D-B06A-4322-A35A-50D64E523677}"/>
    <dgm:cxn modelId="{F0D12ACF-5930-4AC8-8645-A54ECE7AE8C6}" type="presOf" srcId="{EFDA74B1-6AFE-4694-B38A-D94D73412EA6}" destId="{DB776241-B79F-40FB-BA3A-2C83F1628EBF}" srcOrd="0" destOrd="0" presId="urn:microsoft.com/office/officeart/2005/8/layout/chevron2"/>
    <dgm:cxn modelId="{69912F7C-A7B5-4BA8-8419-D94DC733CE65}" srcId="{EFDA74B1-6AFE-4694-B38A-D94D73412EA6}" destId="{720A9A28-1E7A-429C-B735-0A34B0B23307}" srcOrd="0" destOrd="0" parTransId="{16BD1769-AF8A-415B-B15F-C3BA7B927CD8}" sibTransId="{6833B6EF-63E5-4B72-9F2A-AABDD0D4E4DC}"/>
    <dgm:cxn modelId="{5A6D97B8-6269-4981-8433-87F174BC44A6}" srcId="{918AC2FD-C733-4655-BBBC-9DC5684352DF}" destId="{B54C6FDF-09AB-4027-98C5-4BAB4FA14C07}" srcOrd="0" destOrd="0" parTransId="{B1C4F87C-E339-4511-B425-97456DD8A77F}" sibTransId="{885F3137-2D1A-46ED-A737-914509DC538A}"/>
    <dgm:cxn modelId="{589D6D41-95D0-4EDE-B411-D2FD4E6BE9AB}" srcId="{5B312DA6-BB13-4A7C-9C67-F8F62D71B7EC}" destId="{EFDA74B1-6AFE-4694-B38A-D94D73412EA6}" srcOrd="3" destOrd="0" parTransId="{F2886D52-9058-49BF-86E3-0233C0269D5D}" sibTransId="{F0CAC8A9-E742-4C15-AB66-A210B37125D5}"/>
    <dgm:cxn modelId="{FA7623D1-CFBF-43AA-9F15-9E448690D8E6}" srcId="{5B312DA6-BB13-4A7C-9C67-F8F62D71B7EC}" destId="{CEFBCA3F-C793-4652-B07F-9B7BE14D211E}" srcOrd="2" destOrd="0" parTransId="{1494A265-AFF4-4324-B16A-EB2186629EFA}" sibTransId="{77F6C2F0-226A-4479-B29B-21370173C0BE}"/>
    <dgm:cxn modelId="{5F29602F-40EC-4EC8-8DC9-12B194371773}" type="presOf" srcId="{CEFBCA3F-C793-4652-B07F-9B7BE14D211E}" destId="{1F4D67DD-3423-4004-AE12-5865B937021C}" srcOrd="0" destOrd="0" presId="urn:microsoft.com/office/officeart/2005/8/layout/chevron2"/>
    <dgm:cxn modelId="{E08D1917-8A85-4F13-927A-C5A00EC2DC21}" srcId="{DCE60D28-8FDB-4E4E-98E5-F440A45E7243}" destId="{FE389C09-1D87-4FB4-9434-6E8C540D1AFA}" srcOrd="0" destOrd="0" parTransId="{922B0B36-B41B-4AAB-90C3-5FDAB02D27A2}" sibTransId="{FC3FA519-B464-4E31-98F6-5521BA277568}"/>
    <dgm:cxn modelId="{A43BC582-CD67-464D-A32F-A7FEBCCF0C17}" srcId="{5B312DA6-BB13-4A7C-9C67-F8F62D71B7EC}" destId="{5727251E-40AA-423D-BF51-D4F8F7CBF0A1}" srcOrd="1" destOrd="0" parTransId="{44E9EFE1-EA42-4C5F-A349-F770E68E13D6}" sibTransId="{8A7D0597-AD2D-4DBB-920D-0659F3DA933C}"/>
    <dgm:cxn modelId="{4F3D51CA-1D5E-4B0B-A711-E31D5B1F831C}" srcId="{CEFBCA3F-C793-4652-B07F-9B7BE14D211E}" destId="{7CB649FA-41E3-4025-BACE-9FFE4A5E243E}" srcOrd="0" destOrd="0" parTransId="{EAEEE77C-D239-4BB9-9185-C48819E8BAED}" sibTransId="{E832B3B2-B629-4838-A749-46929E4EE956}"/>
    <dgm:cxn modelId="{BB625AFC-96E2-42F2-BACB-9C497D905ABD}" type="presParOf" srcId="{14F16440-295E-47C3-BDCD-37FAD6E34677}" destId="{583021E0-3300-465B-B954-312108112A9A}" srcOrd="0" destOrd="0" presId="urn:microsoft.com/office/officeart/2005/8/layout/chevron2"/>
    <dgm:cxn modelId="{22A67150-11B2-49D7-8754-E516E5027DA3}" type="presParOf" srcId="{583021E0-3300-465B-B954-312108112A9A}" destId="{D8F56434-85BB-444E-8419-6BDFA3267452}" srcOrd="0" destOrd="0" presId="urn:microsoft.com/office/officeart/2005/8/layout/chevron2"/>
    <dgm:cxn modelId="{468EA986-EF7F-4C9E-A4D1-D2E505455D0A}" type="presParOf" srcId="{583021E0-3300-465B-B954-312108112A9A}" destId="{86C0D93D-D9D1-49D9-B728-73F08441664E}" srcOrd="1" destOrd="0" presId="urn:microsoft.com/office/officeart/2005/8/layout/chevron2"/>
    <dgm:cxn modelId="{81BB29F5-E75A-4E2E-AF51-25C2D015CF31}" type="presParOf" srcId="{14F16440-295E-47C3-BDCD-37FAD6E34677}" destId="{16DE8804-707F-494B-A851-654E3734E60A}" srcOrd="1" destOrd="0" presId="urn:microsoft.com/office/officeart/2005/8/layout/chevron2"/>
    <dgm:cxn modelId="{1DB0D761-A163-4C30-9947-5BE3CFB947F7}" type="presParOf" srcId="{14F16440-295E-47C3-BDCD-37FAD6E34677}" destId="{06FCE545-F7AD-40F2-87FB-E297884C48D7}" srcOrd="2" destOrd="0" presId="urn:microsoft.com/office/officeart/2005/8/layout/chevron2"/>
    <dgm:cxn modelId="{E96B89A5-34FE-43D2-841B-A4CC963B7CEC}" type="presParOf" srcId="{06FCE545-F7AD-40F2-87FB-E297884C48D7}" destId="{EFADF7EE-21FC-415C-A77C-1D1CA8198F16}" srcOrd="0" destOrd="0" presId="urn:microsoft.com/office/officeart/2005/8/layout/chevron2"/>
    <dgm:cxn modelId="{21890241-8DF8-4B8B-A304-3B52554CF27C}" type="presParOf" srcId="{06FCE545-F7AD-40F2-87FB-E297884C48D7}" destId="{8087C7D6-E994-4AED-B7AF-823974385365}" srcOrd="1" destOrd="0" presId="urn:microsoft.com/office/officeart/2005/8/layout/chevron2"/>
    <dgm:cxn modelId="{FC4B7C8B-CC2B-442B-83F9-52192C69BD19}" type="presParOf" srcId="{14F16440-295E-47C3-BDCD-37FAD6E34677}" destId="{EFC7383A-FD53-4D09-8B43-D3B24ED4A744}" srcOrd="3" destOrd="0" presId="urn:microsoft.com/office/officeart/2005/8/layout/chevron2"/>
    <dgm:cxn modelId="{C89A7353-C4F6-4B36-BA5E-4FD4396F9FFC}" type="presParOf" srcId="{14F16440-295E-47C3-BDCD-37FAD6E34677}" destId="{A376F5DD-BBDF-4651-991F-01DEF4E09C5B}" srcOrd="4" destOrd="0" presId="urn:microsoft.com/office/officeart/2005/8/layout/chevron2"/>
    <dgm:cxn modelId="{B4E8D352-D1C9-4470-8A70-C3333F81C736}" type="presParOf" srcId="{A376F5DD-BBDF-4651-991F-01DEF4E09C5B}" destId="{1F4D67DD-3423-4004-AE12-5865B937021C}" srcOrd="0" destOrd="0" presId="urn:microsoft.com/office/officeart/2005/8/layout/chevron2"/>
    <dgm:cxn modelId="{607B3154-1135-4CA8-B4E4-FD75EE220605}" type="presParOf" srcId="{A376F5DD-BBDF-4651-991F-01DEF4E09C5B}" destId="{2090094C-72F2-4D96-8369-DAC6BC07F3A9}" srcOrd="1" destOrd="0" presId="urn:microsoft.com/office/officeart/2005/8/layout/chevron2"/>
    <dgm:cxn modelId="{65533704-AE10-4CB7-BE03-C86D8E6F7D06}" type="presParOf" srcId="{14F16440-295E-47C3-BDCD-37FAD6E34677}" destId="{E3591EB8-6B6E-4C19-8263-2F32C33D5EF5}" srcOrd="5" destOrd="0" presId="urn:microsoft.com/office/officeart/2005/8/layout/chevron2"/>
    <dgm:cxn modelId="{1F00EF63-24BD-4DDA-9900-DA25063A6FAD}" type="presParOf" srcId="{14F16440-295E-47C3-BDCD-37FAD6E34677}" destId="{6D1EDBE8-1120-426B-84A4-CD9D2180F1A3}" srcOrd="6" destOrd="0" presId="urn:microsoft.com/office/officeart/2005/8/layout/chevron2"/>
    <dgm:cxn modelId="{080DE8F1-3D78-4099-9161-7A04383B008B}" type="presParOf" srcId="{6D1EDBE8-1120-426B-84A4-CD9D2180F1A3}" destId="{DB776241-B79F-40FB-BA3A-2C83F1628EBF}" srcOrd="0" destOrd="0" presId="urn:microsoft.com/office/officeart/2005/8/layout/chevron2"/>
    <dgm:cxn modelId="{974DD83B-BCE4-48D1-9D46-0970F13D67EC}" type="presParOf" srcId="{6D1EDBE8-1120-426B-84A4-CD9D2180F1A3}" destId="{CA09E9E4-D716-4F32-8A72-A29C2101DFCF}" srcOrd="1" destOrd="0" presId="urn:microsoft.com/office/officeart/2005/8/layout/chevron2"/>
    <dgm:cxn modelId="{329827EA-EF2D-42DA-8CB0-9812CC117B79}" type="presParOf" srcId="{14F16440-295E-47C3-BDCD-37FAD6E34677}" destId="{EB8E0F45-071E-46E3-86C5-282C4020F9C1}" srcOrd="7" destOrd="0" presId="urn:microsoft.com/office/officeart/2005/8/layout/chevron2"/>
    <dgm:cxn modelId="{6D91B7E0-0514-44B2-B4D6-76379A3848A5}" type="presParOf" srcId="{14F16440-295E-47C3-BDCD-37FAD6E34677}" destId="{06E3BDDB-3056-432E-9604-B54BC7918C64}" srcOrd="8" destOrd="0" presId="urn:microsoft.com/office/officeart/2005/8/layout/chevron2"/>
    <dgm:cxn modelId="{26C853D4-FFFD-432B-9A71-CC85E13A0CE1}" type="presParOf" srcId="{06E3BDDB-3056-432E-9604-B54BC7918C64}" destId="{60611AE1-29F7-450C-B155-5C6608EC59D6}" srcOrd="0" destOrd="0" presId="urn:microsoft.com/office/officeart/2005/8/layout/chevron2"/>
    <dgm:cxn modelId="{E6EB9591-6D12-4B8B-9DB1-7B1A16A53DA1}" type="presParOf" srcId="{06E3BDDB-3056-432E-9604-B54BC7918C64}" destId="{BD249C64-FC18-4CFB-949F-CBECFBA971CA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A401F1-97DF-4D35-83AC-573C183C05FE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C32A428A-81F3-4D2C-B26B-50FDB9C23FE8}">
      <dgm:prSet custT="1"/>
      <dgm:spPr/>
      <dgm:t>
        <a:bodyPr/>
        <a:lstStyle/>
        <a:p>
          <a:r>
            <a:rPr lang="en-US" sz="2800" b="0" dirty="0">
              <a:latin typeface="Tw Cen MT" panose="020B0602020104020603" pitchFamily="34" charset="0"/>
              <a:cs typeface="Times New Roman" pitchFamily="18" charset="0"/>
            </a:rPr>
            <a:t>providing simple mechanisms to generate deterministic pseudo randomness</a:t>
          </a:r>
          <a:endParaRPr lang="fr-FR" sz="2100" dirty="0"/>
        </a:p>
      </dgm:t>
    </dgm:pt>
    <dgm:pt modelId="{1A404CF8-A8E4-431D-B4F3-38999EC34850}" type="parTrans" cxnId="{905C3AE7-AA5E-4828-8CDC-642D42EE1F83}">
      <dgm:prSet/>
      <dgm:spPr/>
      <dgm:t>
        <a:bodyPr/>
        <a:lstStyle/>
        <a:p>
          <a:endParaRPr lang="fr-FR"/>
        </a:p>
      </dgm:t>
    </dgm:pt>
    <dgm:pt modelId="{F618E2CF-0192-464B-A135-A631535342D9}" type="sibTrans" cxnId="{905C3AE7-AA5E-4828-8CDC-642D42EE1F83}">
      <dgm:prSet/>
      <dgm:spPr/>
      <dgm:t>
        <a:bodyPr/>
        <a:lstStyle/>
        <a:p>
          <a:endParaRPr lang="fr-FR"/>
        </a:p>
      </dgm:t>
    </dgm:pt>
    <dgm:pt modelId="{F9F70902-6819-43A3-B7F7-B2ED374EC020}">
      <dgm:prSet custT="1"/>
      <dgm:spPr/>
      <dgm:t>
        <a:bodyPr/>
        <a:lstStyle/>
        <a:p>
          <a:pPr algn="just"/>
          <a:r>
            <a:rPr lang="en-US" sz="2800" b="0" dirty="0">
              <a:latin typeface="Tw Cen MT" panose="020B0602020104020603" pitchFamily="34" charset="0"/>
              <a:cs typeface="Times New Roman" pitchFamily="18" charset="0"/>
            </a:rPr>
            <a:t>capability of producing quite complex patterns of behavior from simple real systems or in simulations from low dimensional systems given by a small set of evolution equations</a:t>
          </a:r>
          <a:endParaRPr lang="fr-FR" sz="2800" b="0" dirty="0">
            <a:latin typeface="Tw Cen MT" panose="020B0602020104020603" pitchFamily="34" charset="0"/>
            <a:cs typeface="Times New Roman" pitchFamily="18" charset="0"/>
          </a:endParaRPr>
        </a:p>
      </dgm:t>
    </dgm:pt>
    <dgm:pt modelId="{D2B16A7D-5EDD-40D7-BFA9-49F0C701A3BA}" type="parTrans" cxnId="{CCE9B8C9-5B94-4DA1-9B90-E83B7AFB6C37}">
      <dgm:prSet/>
      <dgm:spPr/>
      <dgm:t>
        <a:bodyPr/>
        <a:lstStyle/>
        <a:p>
          <a:endParaRPr lang="fr-FR"/>
        </a:p>
      </dgm:t>
    </dgm:pt>
    <dgm:pt modelId="{C179FA06-E02E-43E6-AD84-58BABBEFAE91}" type="sibTrans" cxnId="{CCE9B8C9-5B94-4DA1-9B90-E83B7AFB6C37}">
      <dgm:prSet/>
      <dgm:spPr/>
      <dgm:t>
        <a:bodyPr/>
        <a:lstStyle/>
        <a:p>
          <a:endParaRPr lang="fr-FR"/>
        </a:p>
      </dgm:t>
    </dgm:pt>
    <dgm:pt modelId="{0FDB5BE6-1359-4C1F-BA34-14664CAFCEE2}">
      <dgm:prSet phldrT="[Texte]" custT="1"/>
      <dgm:spPr/>
      <dgm:t>
        <a:bodyPr/>
        <a:lstStyle/>
        <a:p>
          <a:r>
            <a:rPr lang="en-US" sz="2800" dirty="0">
              <a:latin typeface="Tw Cen MT" panose="020B0602020104020603" pitchFamily="34" charset="0"/>
              <a:cs typeface="Times New Roman" pitchFamily="18" charset="0"/>
            </a:rPr>
            <a:t>solution to a cost-effective and foolproof encryption technique</a:t>
          </a:r>
          <a:endParaRPr lang="fr-FR" sz="2800" dirty="0"/>
        </a:p>
      </dgm:t>
    </dgm:pt>
    <dgm:pt modelId="{D3FF657A-5272-444F-86A5-509353368FEB}" type="parTrans" cxnId="{69C3F197-10AD-451C-8FA7-B02D4665D79C}">
      <dgm:prSet/>
      <dgm:spPr/>
      <dgm:t>
        <a:bodyPr/>
        <a:lstStyle/>
        <a:p>
          <a:endParaRPr lang="fr-FR"/>
        </a:p>
      </dgm:t>
    </dgm:pt>
    <dgm:pt modelId="{40E51795-4A51-4EA0-8E25-31B871CEB584}" type="sibTrans" cxnId="{69C3F197-10AD-451C-8FA7-B02D4665D79C}">
      <dgm:prSet/>
      <dgm:spPr/>
      <dgm:t>
        <a:bodyPr/>
        <a:lstStyle/>
        <a:p>
          <a:endParaRPr lang="fr-FR"/>
        </a:p>
      </dgm:t>
    </dgm:pt>
    <dgm:pt modelId="{5B88B625-64EA-4E65-ADDB-28DD4F779F2D}">
      <dgm:prSet phldrT="[Texte]" custT="1"/>
      <dgm:spPr/>
      <dgm:t>
        <a:bodyPr/>
        <a:lstStyle/>
        <a:p>
          <a:r>
            <a:rPr lang="en-US" sz="2800" dirty="0">
              <a:latin typeface="Tw Cen MT" panose="020B0602020104020603" pitchFamily="34" charset="0"/>
              <a:cs typeface="Times New Roman" pitchFamily="18" charset="0"/>
            </a:rPr>
            <a:t>simple implementation by hardware and software at low cost</a:t>
          </a:r>
          <a:endParaRPr lang="fr-FR" sz="2800" dirty="0"/>
        </a:p>
      </dgm:t>
    </dgm:pt>
    <dgm:pt modelId="{69219B04-C8F0-46D8-9690-1C3F0B8EEE90}" type="sibTrans" cxnId="{A8D54882-8603-475E-AFC8-746FE13B811C}">
      <dgm:prSet/>
      <dgm:spPr/>
      <dgm:t>
        <a:bodyPr/>
        <a:lstStyle/>
        <a:p>
          <a:endParaRPr lang="fr-FR"/>
        </a:p>
      </dgm:t>
    </dgm:pt>
    <dgm:pt modelId="{D133E76E-22AC-44D4-A9E3-8555E561A18A}" type="parTrans" cxnId="{A8D54882-8603-475E-AFC8-746FE13B811C}">
      <dgm:prSet/>
      <dgm:spPr/>
      <dgm:t>
        <a:bodyPr/>
        <a:lstStyle/>
        <a:p>
          <a:endParaRPr lang="fr-FR"/>
        </a:p>
      </dgm:t>
    </dgm:pt>
    <dgm:pt modelId="{6ACB05A6-6FD0-4E2A-81A9-05FE0B9B99B4}" type="pres">
      <dgm:prSet presAssocID="{E3A401F1-97DF-4D35-83AC-573C183C05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20D2CC4D-96D8-4197-ADD8-62D0BF9A5147}" type="pres">
      <dgm:prSet presAssocID="{C32A428A-81F3-4D2C-B26B-50FDB9C23FE8}" presName="parentLin" presStyleCnt="0"/>
      <dgm:spPr/>
    </dgm:pt>
    <dgm:pt modelId="{02657D26-FF3D-4466-A5D2-7369D30EC324}" type="pres">
      <dgm:prSet presAssocID="{C32A428A-81F3-4D2C-B26B-50FDB9C23FE8}" presName="parentLeftMargin" presStyleLbl="node1" presStyleIdx="0" presStyleCnt="4"/>
      <dgm:spPr/>
      <dgm:t>
        <a:bodyPr/>
        <a:lstStyle/>
        <a:p>
          <a:endParaRPr lang="it-IT"/>
        </a:p>
      </dgm:t>
    </dgm:pt>
    <dgm:pt modelId="{0A55094C-4782-43D3-8D94-271404925092}" type="pres">
      <dgm:prSet presAssocID="{C32A428A-81F3-4D2C-B26B-50FDB9C23FE8}" presName="parentText" presStyleLbl="node1" presStyleIdx="0" presStyleCnt="4" custScaleX="141411" custScaleY="265635" custLinFactNeighborX="4950" custLinFactNeighborY="309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C5A3059-5510-45B9-8D91-4D7D7F665012}" type="pres">
      <dgm:prSet presAssocID="{C32A428A-81F3-4D2C-B26B-50FDB9C23FE8}" presName="negativeSpace" presStyleCnt="0"/>
      <dgm:spPr/>
    </dgm:pt>
    <dgm:pt modelId="{B788F604-E751-4628-8E7E-83B541DA618F}" type="pres">
      <dgm:prSet presAssocID="{C32A428A-81F3-4D2C-B26B-50FDB9C23FE8}" presName="childText" presStyleLbl="conFgAcc1" presStyleIdx="0" presStyleCnt="4">
        <dgm:presLayoutVars>
          <dgm:bulletEnabled val="1"/>
        </dgm:presLayoutVars>
      </dgm:prSet>
      <dgm:spPr/>
    </dgm:pt>
    <dgm:pt modelId="{E8504626-B6D8-43B6-B28D-0EF8A8EE18B0}" type="pres">
      <dgm:prSet presAssocID="{F618E2CF-0192-464B-A135-A631535342D9}" presName="spaceBetweenRectangles" presStyleCnt="0"/>
      <dgm:spPr/>
    </dgm:pt>
    <dgm:pt modelId="{B6001868-EB2C-4CB3-8AF8-4A996237B86B}" type="pres">
      <dgm:prSet presAssocID="{F9F70902-6819-43A3-B7F7-B2ED374EC020}" presName="parentLin" presStyleCnt="0"/>
      <dgm:spPr/>
    </dgm:pt>
    <dgm:pt modelId="{217F27A4-FBBC-47DF-91BD-FF734C4BA922}" type="pres">
      <dgm:prSet presAssocID="{F9F70902-6819-43A3-B7F7-B2ED374EC020}" presName="parentLeftMargin" presStyleLbl="node1" presStyleIdx="0" presStyleCnt="4" custScaleX="139397" custScaleY="97032"/>
      <dgm:spPr/>
      <dgm:t>
        <a:bodyPr/>
        <a:lstStyle/>
        <a:p>
          <a:endParaRPr lang="it-IT"/>
        </a:p>
      </dgm:t>
    </dgm:pt>
    <dgm:pt modelId="{472C6B0E-9684-4287-A192-A3739023A115}" type="pres">
      <dgm:prSet presAssocID="{F9F70902-6819-43A3-B7F7-B2ED374EC020}" presName="parentText" presStyleLbl="node1" presStyleIdx="1" presStyleCnt="4" custScaleX="194854" custScaleY="398562" custLinFactNeighborX="3214" custLinFactNeighborY="0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0091E9A-577B-4A01-9EB4-82D91B62091C}" type="pres">
      <dgm:prSet presAssocID="{F9F70902-6819-43A3-B7F7-B2ED374EC020}" presName="negativeSpace" presStyleCnt="0"/>
      <dgm:spPr/>
    </dgm:pt>
    <dgm:pt modelId="{3FFDB618-8149-429C-B19B-D20F198751C7}" type="pres">
      <dgm:prSet presAssocID="{F9F70902-6819-43A3-B7F7-B2ED374EC020}" presName="childText" presStyleLbl="conFgAcc1" presStyleIdx="1" presStyleCnt="4" custLinFactNeighborY="-41792">
        <dgm:presLayoutVars>
          <dgm:bulletEnabled val="1"/>
        </dgm:presLayoutVars>
      </dgm:prSet>
      <dgm:spPr/>
    </dgm:pt>
    <dgm:pt modelId="{3A5E787B-D69D-4A1A-8654-A80622DF257E}" type="pres">
      <dgm:prSet presAssocID="{C179FA06-E02E-43E6-AD84-58BABBEFAE91}" presName="spaceBetweenRectangles" presStyleCnt="0"/>
      <dgm:spPr/>
    </dgm:pt>
    <dgm:pt modelId="{CBA1CE6F-1C97-4553-9CDE-BBAE1F31BB65}" type="pres">
      <dgm:prSet presAssocID="{0FDB5BE6-1359-4C1F-BA34-14664CAFCEE2}" presName="parentLin" presStyleCnt="0"/>
      <dgm:spPr/>
    </dgm:pt>
    <dgm:pt modelId="{6570D9CB-25FC-445A-A537-CE4E3E0B22E7}" type="pres">
      <dgm:prSet presAssocID="{0FDB5BE6-1359-4C1F-BA34-14664CAFCEE2}" presName="parentLeftMargin" presStyleLbl="node1" presStyleIdx="1" presStyleCnt="4"/>
      <dgm:spPr/>
      <dgm:t>
        <a:bodyPr/>
        <a:lstStyle/>
        <a:p>
          <a:endParaRPr lang="it-IT"/>
        </a:p>
      </dgm:t>
    </dgm:pt>
    <dgm:pt modelId="{E2247452-02CB-4BDD-81BD-0E6F2A317E2B}" type="pres">
      <dgm:prSet presAssocID="{0FDB5BE6-1359-4C1F-BA34-14664CAFCEE2}" presName="parentText" presStyleLbl="node1" presStyleIdx="2" presStyleCnt="4" custScaleX="144581" custScaleY="283251" custLinFactNeighborX="5474" custLinFactNeighborY="-1855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99D8CD2F-3FED-4ACA-B300-02591823958D}" type="pres">
      <dgm:prSet presAssocID="{0FDB5BE6-1359-4C1F-BA34-14664CAFCEE2}" presName="negativeSpace" presStyleCnt="0"/>
      <dgm:spPr/>
    </dgm:pt>
    <dgm:pt modelId="{25D3CAEB-A1AE-482E-AD22-4247D55DF4B6}" type="pres">
      <dgm:prSet presAssocID="{0FDB5BE6-1359-4C1F-BA34-14664CAFCEE2}" presName="childText" presStyleLbl="conFgAcc1" presStyleIdx="2" presStyleCnt="4">
        <dgm:presLayoutVars>
          <dgm:bulletEnabled val="1"/>
        </dgm:presLayoutVars>
      </dgm:prSet>
      <dgm:spPr/>
    </dgm:pt>
    <dgm:pt modelId="{247E7A40-473D-42BC-86D6-A22E4B9403FB}" type="pres">
      <dgm:prSet presAssocID="{40E51795-4A51-4EA0-8E25-31B871CEB584}" presName="spaceBetweenRectangles" presStyleCnt="0"/>
      <dgm:spPr/>
    </dgm:pt>
    <dgm:pt modelId="{536FFB93-B99D-42BA-BAB0-CB7A21B39B56}" type="pres">
      <dgm:prSet presAssocID="{5B88B625-64EA-4E65-ADDB-28DD4F779F2D}" presName="parentLin" presStyleCnt="0"/>
      <dgm:spPr/>
    </dgm:pt>
    <dgm:pt modelId="{61A1AD23-C344-4CA9-8BCF-06559667893B}" type="pres">
      <dgm:prSet presAssocID="{5B88B625-64EA-4E65-ADDB-28DD4F779F2D}" presName="parentLeftMargin" presStyleLbl="node1" presStyleIdx="2" presStyleCnt="4"/>
      <dgm:spPr/>
      <dgm:t>
        <a:bodyPr/>
        <a:lstStyle/>
        <a:p>
          <a:endParaRPr lang="it-IT"/>
        </a:p>
      </dgm:t>
    </dgm:pt>
    <dgm:pt modelId="{90397B3A-93FB-4C2C-9A8D-9B824F89D84D}" type="pres">
      <dgm:prSet presAssocID="{5B88B625-64EA-4E65-ADDB-28DD4F779F2D}" presName="parentText" presStyleLbl="node1" presStyleIdx="3" presStyleCnt="4" custScaleX="144581" custScaleY="283251">
        <dgm:presLayoutVars>
          <dgm:chMax val="0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4EDB57-3E80-4417-9F14-22836D0A93D0}" type="pres">
      <dgm:prSet presAssocID="{5B88B625-64EA-4E65-ADDB-28DD4F779F2D}" presName="negativeSpace" presStyleCnt="0"/>
      <dgm:spPr/>
    </dgm:pt>
    <dgm:pt modelId="{327A3038-8CCA-4399-89ED-B66117FBF50B}" type="pres">
      <dgm:prSet presAssocID="{5B88B625-64EA-4E65-ADDB-28DD4F779F2D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1ED3901E-8002-4B59-8965-9C8D2C24C8AB}" type="presOf" srcId="{E3A401F1-97DF-4D35-83AC-573C183C05FE}" destId="{6ACB05A6-6FD0-4E2A-81A9-05FE0B9B99B4}" srcOrd="0" destOrd="0" presId="urn:microsoft.com/office/officeart/2005/8/layout/list1"/>
    <dgm:cxn modelId="{DEBFD775-41D2-45A1-95DE-27747706EFB7}" type="presOf" srcId="{5B88B625-64EA-4E65-ADDB-28DD4F779F2D}" destId="{90397B3A-93FB-4C2C-9A8D-9B824F89D84D}" srcOrd="1" destOrd="0" presId="urn:microsoft.com/office/officeart/2005/8/layout/list1"/>
    <dgm:cxn modelId="{A8D54882-8603-475E-AFC8-746FE13B811C}" srcId="{E3A401F1-97DF-4D35-83AC-573C183C05FE}" destId="{5B88B625-64EA-4E65-ADDB-28DD4F779F2D}" srcOrd="3" destOrd="0" parTransId="{D133E76E-22AC-44D4-A9E3-8555E561A18A}" sibTransId="{69219B04-C8F0-46D8-9690-1C3F0B8EEE90}"/>
    <dgm:cxn modelId="{123D63F1-2AC6-4C5B-BD35-43901FF31DAF}" type="presOf" srcId="{5B88B625-64EA-4E65-ADDB-28DD4F779F2D}" destId="{61A1AD23-C344-4CA9-8BCF-06559667893B}" srcOrd="0" destOrd="0" presId="urn:microsoft.com/office/officeart/2005/8/layout/list1"/>
    <dgm:cxn modelId="{905C3AE7-AA5E-4828-8CDC-642D42EE1F83}" srcId="{E3A401F1-97DF-4D35-83AC-573C183C05FE}" destId="{C32A428A-81F3-4D2C-B26B-50FDB9C23FE8}" srcOrd="0" destOrd="0" parTransId="{1A404CF8-A8E4-431D-B4F3-38999EC34850}" sibTransId="{F618E2CF-0192-464B-A135-A631535342D9}"/>
    <dgm:cxn modelId="{6C5D055C-16C6-4ACA-948A-554AEBDFFD71}" type="presOf" srcId="{C32A428A-81F3-4D2C-B26B-50FDB9C23FE8}" destId="{02657D26-FF3D-4466-A5D2-7369D30EC324}" srcOrd="0" destOrd="0" presId="urn:microsoft.com/office/officeart/2005/8/layout/list1"/>
    <dgm:cxn modelId="{73C285B3-D119-44CC-8E70-C6B84370C437}" type="presOf" srcId="{0FDB5BE6-1359-4C1F-BA34-14664CAFCEE2}" destId="{E2247452-02CB-4BDD-81BD-0E6F2A317E2B}" srcOrd="1" destOrd="0" presId="urn:microsoft.com/office/officeart/2005/8/layout/list1"/>
    <dgm:cxn modelId="{D57CB5B7-3D04-42B0-A6C8-3792BDFAB9C9}" type="presOf" srcId="{0FDB5BE6-1359-4C1F-BA34-14664CAFCEE2}" destId="{6570D9CB-25FC-445A-A537-CE4E3E0B22E7}" srcOrd="0" destOrd="0" presId="urn:microsoft.com/office/officeart/2005/8/layout/list1"/>
    <dgm:cxn modelId="{CCE9B8C9-5B94-4DA1-9B90-E83B7AFB6C37}" srcId="{E3A401F1-97DF-4D35-83AC-573C183C05FE}" destId="{F9F70902-6819-43A3-B7F7-B2ED374EC020}" srcOrd="1" destOrd="0" parTransId="{D2B16A7D-5EDD-40D7-BFA9-49F0C701A3BA}" sibTransId="{C179FA06-E02E-43E6-AD84-58BABBEFAE91}"/>
    <dgm:cxn modelId="{00B2A557-46F3-4B11-B617-1A11730D0557}" type="presOf" srcId="{F9F70902-6819-43A3-B7F7-B2ED374EC020}" destId="{472C6B0E-9684-4287-A192-A3739023A115}" srcOrd="1" destOrd="0" presId="urn:microsoft.com/office/officeart/2005/8/layout/list1"/>
    <dgm:cxn modelId="{69C3F197-10AD-451C-8FA7-B02D4665D79C}" srcId="{E3A401F1-97DF-4D35-83AC-573C183C05FE}" destId="{0FDB5BE6-1359-4C1F-BA34-14664CAFCEE2}" srcOrd="2" destOrd="0" parTransId="{D3FF657A-5272-444F-86A5-509353368FEB}" sibTransId="{40E51795-4A51-4EA0-8E25-31B871CEB584}"/>
    <dgm:cxn modelId="{4BE24809-947A-47B7-B53E-DA6A3FA73F07}" type="presOf" srcId="{C32A428A-81F3-4D2C-B26B-50FDB9C23FE8}" destId="{0A55094C-4782-43D3-8D94-271404925092}" srcOrd="1" destOrd="0" presId="urn:microsoft.com/office/officeart/2005/8/layout/list1"/>
    <dgm:cxn modelId="{1A8AF437-C347-4846-9740-A55721BE33FF}" type="presOf" srcId="{F9F70902-6819-43A3-B7F7-B2ED374EC020}" destId="{217F27A4-FBBC-47DF-91BD-FF734C4BA922}" srcOrd="0" destOrd="0" presId="urn:microsoft.com/office/officeart/2005/8/layout/list1"/>
    <dgm:cxn modelId="{FEEBD09D-6FE1-421E-9759-466FF4744E01}" type="presParOf" srcId="{6ACB05A6-6FD0-4E2A-81A9-05FE0B9B99B4}" destId="{20D2CC4D-96D8-4197-ADD8-62D0BF9A5147}" srcOrd="0" destOrd="0" presId="urn:microsoft.com/office/officeart/2005/8/layout/list1"/>
    <dgm:cxn modelId="{3A6FEDCF-46F3-49FB-9DF3-E15AD0F3D03F}" type="presParOf" srcId="{20D2CC4D-96D8-4197-ADD8-62D0BF9A5147}" destId="{02657D26-FF3D-4466-A5D2-7369D30EC324}" srcOrd="0" destOrd="0" presId="urn:microsoft.com/office/officeart/2005/8/layout/list1"/>
    <dgm:cxn modelId="{C4469BA0-420A-491E-BF0D-D07CC90B6314}" type="presParOf" srcId="{20D2CC4D-96D8-4197-ADD8-62D0BF9A5147}" destId="{0A55094C-4782-43D3-8D94-271404925092}" srcOrd="1" destOrd="0" presId="urn:microsoft.com/office/officeart/2005/8/layout/list1"/>
    <dgm:cxn modelId="{F99A8FF1-5723-4B01-A700-210501BB4AF9}" type="presParOf" srcId="{6ACB05A6-6FD0-4E2A-81A9-05FE0B9B99B4}" destId="{EC5A3059-5510-45B9-8D91-4D7D7F665012}" srcOrd="1" destOrd="0" presId="urn:microsoft.com/office/officeart/2005/8/layout/list1"/>
    <dgm:cxn modelId="{F49AC8EC-7233-4F8E-94DC-2916DDC95856}" type="presParOf" srcId="{6ACB05A6-6FD0-4E2A-81A9-05FE0B9B99B4}" destId="{B788F604-E751-4628-8E7E-83B541DA618F}" srcOrd="2" destOrd="0" presId="urn:microsoft.com/office/officeart/2005/8/layout/list1"/>
    <dgm:cxn modelId="{ED6F1768-3DB4-44B3-83EC-7D3F6DCDC7FA}" type="presParOf" srcId="{6ACB05A6-6FD0-4E2A-81A9-05FE0B9B99B4}" destId="{E8504626-B6D8-43B6-B28D-0EF8A8EE18B0}" srcOrd="3" destOrd="0" presId="urn:microsoft.com/office/officeart/2005/8/layout/list1"/>
    <dgm:cxn modelId="{CA2869CD-2310-4F93-9641-8E3E144DBCE9}" type="presParOf" srcId="{6ACB05A6-6FD0-4E2A-81A9-05FE0B9B99B4}" destId="{B6001868-EB2C-4CB3-8AF8-4A996237B86B}" srcOrd="4" destOrd="0" presId="urn:microsoft.com/office/officeart/2005/8/layout/list1"/>
    <dgm:cxn modelId="{AEF96CEE-8339-4502-A255-B02A16CEB75F}" type="presParOf" srcId="{B6001868-EB2C-4CB3-8AF8-4A996237B86B}" destId="{217F27A4-FBBC-47DF-91BD-FF734C4BA922}" srcOrd="0" destOrd="0" presId="urn:microsoft.com/office/officeart/2005/8/layout/list1"/>
    <dgm:cxn modelId="{F19CE9AB-E547-4FAA-AD4F-010C3614E9F5}" type="presParOf" srcId="{B6001868-EB2C-4CB3-8AF8-4A996237B86B}" destId="{472C6B0E-9684-4287-A192-A3739023A115}" srcOrd="1" destOrd="0" presId="urn:microsoft.com/office/officeart/2005/8/layout/list1"/>
    <dgm:cxn modelId="{5CB25C96-488C-4CDA-8AFC-1063565C02B6}" type="presParOf" srcId="{6ACB05A6-6FD0-4E2A-81A9-05FE0B9B99B4}" destId="{90091E9A-577B-4A01-9EB4-82D91B62091C}" srcOrd="5" destOrd="0" presId="urn:microsoft.com/office/officeart/2005/8/layout/list1"/>
    <dgm:cxn modelId="{C5A7624B-0BFE-483C-852B-A44CCDDF7124}" type="presParOf" srcId="{6ACB05A6-6FD0-4E2A-81A9-05FE0B9B99B4}" destId="{3FFDB618-8149-429C-B19B-D20F198751C7}" srcOrd="6" destOrd="0" presId="urn:microsoft.com/office/officeart/2005/8/layout/list1"/>
    <dgm:cxn modelId="{357BB384-C634-4CCE-9833-D10E333B8DB6}" type="presParOf" srcId="{6ACB05A6-6FD0-4E2A-81A9-05FE0B9B99B4}" destId="{3A5E787B-D69D-4A1A-8654-A80622DF257E}" srcOrd="7" destOrd="0" presId="urn:microsoft.com/office/officeart/2005/8/layout/list1"/>
    <dgm:cxn modelId="{D88D6A36-A6CC-448F-AE11-CF0F4D73F583}" type="presParOf" srcId="{6ACB05A6-6FD0-4E2A-81A9-05FE0B9B99B4}" destId="{CBA1CE6F-1C97-4553-9CDE-BBAE1F31BB65}" srcOrd="8" destOrd="0" presId="urn:microsoft.com/office/officeart/2005/8/layout/list1"/>
    <dgm:cxn modelId="{FFED073A-225B-46F4-9B64-CF7AC3E64777}" type="presParOf" srcId="{CBA1CE6F-1C97-4553-9CDE-BBAE1F31BB65}" destId="{6570D9CB-25FC-445A-A537-CE4E3E0B22E7}" srcOrd="0" destOrd="0" presId="urn:microsoft.com/office/officeart/2005/8/layout/list1"/>
    <dgm:cxn modelId="{64F71449-0828-4264-BEB3-CE3960E427A9}" type="presParOf" srcId="{CBA1CE6F-1C97-4553-9CDE-BBAE1F31BB65}" destId="{E2247452-02CB-4BDD-81BD-0E6F2A317E2B}" srcOrd="1" destOrd="0" presId="urn:microsoft.com/office/officeart/2005/8/layout/list1"/>
    <dgm:cxn modelId="{519FAB32-E1D6-427C-9775-E2BC55063721}" type="presParOf" srcId="{6ACB05A6-6FD0-4E2A-81A9-05FE0B9B99B4}" destId="{99D8CD2F-3FED-4ACA-B300-02591823958D}" srcOrd="9" destOrd="0" presId="urn:microsoft.com/office/officeart/2005/8/layout/list1"/>
    <dgm:cxn modelId="{1913A0B5-315B-4A56-8668-2B5B6E739A25}" type="presParOf" srcId="{6ACB05A6-6FD0-4E2A-81A9-05FE0B9B99B4}" destId="{25D3CAEB-A1AE-482E-AD22-4247D55DF4B6}" srcOrd="10" destOrd="0" presId="urn:microsoft.com/office/officeart/2005/8/layout/list1"/>
    <dgm:cxn modelId="{1AF86D4C-6612-493B-BA7A-ED1170FE2E30}" type="presParOf" srcId="{6ACB05A6-6FD0-4E2A-81A9-05FE0B9B99B4}" destId="{247E7A40-473D-42BC-86D6-A22E4B9403FB}" srcOrd="11" destOrd="0" presId="urn:microsoft.com/office/officeart/2005/8/layout/list1"/>
    <dgm:cxn modelId="{608B4BF0-3067-410F-A012-D1CBA880714A}" type="presParOf" srcId="{6ACB05A6-6FD0-4E2A-81A9-05FE0B9B99B4}" destId="{536FFB93-B99D-42BA-BAB0-CB7A21B39B56}" srcOrd="12" destOrd="0" presId="urn:microsoft.com/office/officeart/2005/8/layout/list1"/>
    <dgm:cxn modelId="{B6D7BDC7-239C-45BA-BF64-FE7EC1C89EAB}" type="presParOf" srcId="{536FFB93-B99D-42BA-BAB0-CB7A21B39B56}" destId="{61A1AD23-C344-4CA9-8BCF-06559667893B}" srcOrd="0" destOrd="0" presId="urn:microsoft.com/office/officeart/2005/8/layout/list1"/>
    <dgm:cxn modelId="{E842FC92-0AA0-4F28-AA2A-C73435163026}" type="presParOf" srcId="{536FFB93-B99D-42BA-BAB0-CB7A21B39B56}" destId="{90397B3A-93FB-4C2C-9A8D-9B824F89D84D}" srcOrd="1" destOrd="0" presId="urn:microsoft.com/office/officeart/2005/8/layout/list1"/>
    <dgm:cxn modelId="{75A540F7-950C-4066-A9BA-A94C6A474790}" type="presParOf" srcId="{6ACB05A6-6FD0-4E2A-81A9-05FE0B9B99B4}" destId="{EF4EDB57-3E80-4417-9F14-22836D0A93D0}" srcOrd="13" destOrd="0" presId="urn:microsoft.com/office/officeart/2005/8/layout/list1"/>
    <dgm:cxn modelId="{2B5EF505-E384-4B66-95D7-208CD313D87C}" type="presParOf" srcId="{6ACB05A6-6FD0-4E2A-81A9-05FE0B9B99B4}" destId="{327A3038-8CCA-4399-89ED-B66117FBF50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B312DA6-BB13-4A7C-9C67-F8F62D71B7EC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CE60D28-8FDB-4E4E-98E5-F440A45E7243}">
      <dgm:prSet phldrT="[Texte]"/>
      <dgm:spPr/>
      <dgm:t>
        <a:bodyPr/>
        <a:lstStyle/>
        <a:p>
          <a:r>
            <a:rPr lang="fr-FR" dirty="0"/>
            <a:t>1</a:t>
          </a:r>
        </a:p>
      </dgm:t>
    </dgm:pt>
    <dgm:pt modelId="{1FBF9889-267C-4835-B42B-2BE6FFE168AF}" type="parTrans" cxnId="{06DC9F83-C715-4385-A250-19D62AEA72F8}">
      <dgm:prSet/>
      <dgm:spPr/>
      <dgm:t>
        <a:bodyPr/>
        <a:lstStyle/>
        <a:p>
          <a:endParaRPr lang="fr-FR"/>
        </a:p>
      </dgm:t>
    </dgm:pt>
    <dgm:pt modelId="{07972920-9EF7-4473-AB15-91F4AEA42634}" type="sibTrans" cxnId="{06DC9F83-C715-4385-A250-19D62AEA72F8}">
      <dgm:prSet/>
      <dgm:spPr/>
      <dgm:t>
        <a:bodyPr/>
        <a:lstStyle/>
        <a:p>
          <a:endParaRPr lang="fr-FR"/>
        </a:p>
      </dgm:t>
    </dgm:pt>
    <dgm:pt modelId="{FE389C09-1D87-4FB4-9434-6E8C540D1AFA}">
      <dgm:prSet phldrT="[Texte]"/>
      <dgm:spPr/>
      <dgm:t>
        <a:bodyPr/>
        <a:lstStyle/>
        <a:p>
          <a:r>
            <a:rPr lang="en-US" dirty="0">
              <a:latin typeface="Tw Cen MT" panose="020B0602020104020603" pitchFamily="34" charset="0"/>
              <a:cs typeface="Times New Roman" pitchFamily="18" charset="0"/>
            </a:rPr>
            <a:t>a new and promising field in information security</a:t>
          </a:r>
          <a:endParaRPr lang="fr-FR" dirty="0"/>
        </a:p>
      </dgm:t>
    </dgm:pt>
    <dgm:pt modelId="{FC3FA519-B464-4E31-98F6-5521BA277568}" type="sibTrans" cxnId="{E08D1917-8A85-4F13-927A-C5A00EC2DC21}">
      <dgm:prSet/>
      <dgm:spPr/>
      <dgm:t>
        <a:bodyPr/>
        <a:lstStyle/>
        <a:p>
          <a:endParaRPr lang="fr-FR"/>
        </a:p>
      </dgm:t>
    </dgm:pt>
    <dgm:pt modelId="{922B0B36-B41B-4AAB-90C3-5FDAB02D27A2}" type="parTrans" cxnId="{E08D1917-8A85-4F13-927A-C5A00EC2DC21}">
      <dgm:prSet/>
      <dgm:spPr/>
      <dgm:t>
        <a:bodyPr/>
        <a:lstStyle/>
        <a:p>
          <a:endParaRPr lang="fr-FR"/>
        </a:p>
      </dgm:t>
    </dgm:pt>
    <dgm:pt modelId="{5727251E-40AA-423D-BF51-D4F8F7CBF0A1}">
      <dgm:prSet phldrT="[Texte]"/>
      <dgm:spPr/>
      <dgm:t>
        <a:bodyPr/>
        <a:lstStyle/>
        <a:p>
          <a:r>
            <a:rPr lang="fr-FR" dirty="0"/>
            <a:t>2</a:t>
          </a:r>
        </a:p>
      </dgm:t>
    </dgm:pt>
    <dgm:pt modelId="{8A7D0597-AD2D-4DBB-920D-0659F3DA933C}" type="sibTrans" cxnId="{A43BC582-CD67-464D-A32F-A7FEBCCF0C17}">
      <dgm:prSet/>
      <dgm:spPr/>
      <dgm:t>
        <a:bodyPr/>
        <a:lstStyle/>
        <a:p>
          <a:endParaRPr lang="fr-FR"/>
        </a:p>
      </dgm:t>
    </dgm:pt>
    <dgm:pt modelId="{44E9EFE1-EA42-4C5F-A349-F770E68E13D6}" type="parTrans" cxnId="{A43BC582-CD67-464D-A32F-A7FEBCCF0C17}">
      <dgm:prSet/>
      <dgm:spPr/>
      <dgm:t>
        <a:bodyPr/>
        <a:lstStyle/>
        <a:p>
          <a:endParaRPr lang="fr-FR"/>
        </a:p>
      </dgm:t>
    </dgm:pt>
    <dgm:pt modelId="{CEFBCA3F-C793-4652-B07F-9B7BE14D211E}">
      <dgm:prSet phldrT="[Texte]"/>
      <dgm:spPr/>
      <dgm:t>
        <a:bodyPr/>
        <a:lstStyle/>
        <a:p>
          <a:r>
            <a:rPr lang="fr-FR" dirty="0"/>
            <a:t>3</a:t>
          </a:r>
        </a:p>
      </dgm:t>
    </dgm:pt>
    <dgm:pt modelId="{77F6C2F0-226A-4479-B29B-21370173C0BE}" type="sibTrans" cxnId="{FA7623D1-CFBF-43AA-9F15-9E448690D8E6}">
      <dgm:prSet/>
      <dgm:spPr/>
      <dgm:t>
        <a:bodyPr/>
        <a:lstStyle/>
        <a:p>
          <a:endParaRPr lang="fr-FR"/>
        </a:p>
      </dgm:t>
    </dgm:pt>
    <dgm:pt modelId="{1494A265-AFF4-4324-B16A-EB2186629EFA}" type="parTrans" cxnId="{FA7623D1-CFBF-43AA-9F15-9E448690D8E6}">
      <dgm:prSet/>
      <dgm:spPr/>
      <dgm:t>
        <a:bodyPr/>
        <a:lstStyle/>
        <a:p>
          <a:endParaRPr lang="fr-FR"/>
        </a:p>
      </dgm:t>
    </dgm:pt>
    <dgm:pt modelId="{E9208E59-F004-4A57-96C1-761169EBE189}">
      <dgm:prSet phldrT="[Texte]"/>
      <dgm:spPr/>
      <dgm:t>
        <a:bodyPr/>
        <a:lstStyle/>
        <a:p>
          <a:r>
            <a:rPr lang="fr-FR" dirty="0">
              <a:latin typeface="Tw Cen MT" panose="020B0602020104020603" pitchFamily="34" charset="0"/>
              <a:cs typeface="Times New Roman" pitchFamily="18" charset="0"/>
            </a:rPr>
            <a:t>combines c</a:t>
          </a:r>
          <a:r>
            <a:rPr lang="en-US" dirty="0" err="1">
              <a:latin typeface="Tw Cen MT" panose="020B0602020104020603" pitchFamily="34" charset="0"/>
              <a:cs typeface="Times New Roman" pitchFamily="18" charset="0"/>
            </a:rPr>
            <a:t>lassical</a:t>
          </a:r>
          <a:r>
            <a:rPr lang="en-US" dirty="0">
              <a:latin typeface="Tw Cen MT" panose="020B0602020104020603" pitchFamily="34" charset="0"/>
              <a:cs typeface="Times New Roman" pitchFamily="18" charset="0"/>
            </a:rPr>
            <a:t> solutions in cryptography with the strength of the genetic material</a:t>
          </a:r>
          <a:endParaRPr lang="fr-FR" dirty="0"/>
        </a:p>
      </dgm:t>
    </dgm:pt>
    <dgm:pt modelId="{93EAE74D-B06A-4322-A35A-50D64E523677}" type="sibTrans" cxnId="{02E5F42E-A910-421A-80AE-429F33D38640}">
      <dgm:prSet/>
      <dgm:spPr/>
      <dgm:t>
        <a:bodyPr/>
        <a:lstStyle/>
        <a:p>
          <a:endParaRPr lang="fr-FR"/>
        </a:p>
      </dgm:t>
    </dgm:pt>
    <dgm:pt modelId="{0994011B-5764-41EF-A186-988C394B47FF}" type="parTrans" cxnId="{02E5F42E-A910-421A-80AE-429F33D38640}">
      <dgm:prSet/>
      <dgm:spPr/>
      <dgm:t>
        <a:bodyPr/>
        <a:lstStyle/>
        <a:p>
          <a:endParaRPr lang="fr-FR"/>
        </a:p>
      </dgm:t>
    </dgm:pt>
    <dgm:pt modelId="{7CB649FA-41E3-4025-BACE-9FFE4A5E243E}">
      <dgm:prSet phldrT="[Texte]"/>
      <dgm:spPr/>
      <dgm:t>
        <a:bodyPr/>
        <a:lstStyle/>
        <a:p>
          <a:r>
            <a:rPr lang="en-US" dirty="0">
              <a:latin typeface="Tw Cen MT" panose="020B0602020104020603" pitchFamily="34" charset="0"/>
              <a:cs typeface="Times New Roman" pitchFamily="18" charset="0"/>
            </a:rPr>
            <a:t>benefit from the advantages of the classical cryptosystems and solve some of its </a:t>
          </a:r>
          <a:r>
            <a:rPr lang="fr-FR" dirty="0">
              <a:latin typeface="Tw Cen MT" panose="020B0602020104020603" pitchFamily="34" charset="0"/>
              <a:cs typeface="Times New Roman" pitchFamily="18" charset="0"/>
            </a:rPr>
            <a:t>limitations.</a:t>
          </a:r>
          <a:endParaRPr lang="fr-FR" dirty="0"/>
        </a:p>
      </dgm:t>
    </dgm:pt>
    <dgm:pt modelId="{E832B3B2-B629-4838-A749-46929E4EE956}" type="sibTrans" cxnId="{4F3D51CA-1D5E-4B0B-A711-E31D5B1F831C}">
      <dgm:prSet/>
      <dgm:spPr/>
      <dgm:t>
        <a:bodyPr/>
        <a:lstStyle/>
        <a:p>
          <a:endParaRPr lang="fr-FR"/>
        </a:p>
      </dgm:t>
    </dgm:pt>
    <dgm:pt modelId="{EAEEE77C-D239-4BB9-9185-C48819E8BAED}" type="parTrans" cxnId="{4F3D51CA-1D5E-4B0B-A711-E31D5B1F831C}">
      <dgm:prSet/>
      <dgm:spPr/>
      <dgm:t>
        <a:bodyPr/>
        <a:lstStyle/>
        <a:p>
          <a:endParaRPr lang="fr-FR"/>
        </a:p>
      </dgm:t>
    </dgm:pt>
    <dgm:pt modelId="{14F16440-295E-47C3-BDCD-37FAD6E34677}" type="pres">
      <dgm:prSet presAssocID="{5B312DA6-BB13-4A7C-9C67-F8F62D71B7E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583021E0-3300-465B-B954-312108112A9A}" type="pres">
      <dgm:prSet presAssocID="{DCE60D28-8FDB-4E4E-98E5-F440A45E7243}" presName="composite" presStyleCnt="0"/>
      <dgm:spPr/>
    </dgm:pt>
    <dgm:pt modelId="{D8F56434-85BB-444E-8419-6BDFA3267452}" type="pres">
      <dgm:prSet presAssocID="{DCE60D28-8FDB-4E4E-98E5-F440A45E7243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6C0D93D-D9D1-49D9-B728-73F08441664E}" type="pres">
      <dgm:prSet presAssocID="{DCE60D28-8FDB-4E4E-98E5-F440A45E7243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16DE8804-707F-494B-A851-654E3734E60A}" type="pres">
      <dgm:prSet presAssocID="{07972920-9EF7-4473-AB15-91F4AEA42634}" presName="sp" presStyleCnt="0"/>
      <dgm:spPr/>
    </dgm:pt>
    <dgm:pt modelId="{06FCE545-F7AD-40F2-87FB-E297884C48D7}" type="pres">
      <dgm:prSet presAssocID="{5727251E-40AA-423D-BF51-D4F8F7CBF0A1}" presName="composite" presStyleCnt="0"/>
      <dgm:spPr/>
    </dgm:pt>
    <dgm:pt modelId="{EFADF7EE-21FC-415C-A77C-1D1CA8198F16}" type="pres">
      <dgm:prSet presAssocID="{5727251E-40AA-423D-BF51-D4F8F7CBF0A1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8087C7D6-E994-4AED-B7AF-823974385365}" type="pres">
      <dgm:prSet presAssocID="{5727251E-40AA-423D-BF51-D4F8F7CBF0A1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EFC7383A-FD53-4D09-8B43-D3B24ED4A744}" type="pres">
      <dgm:prSet presAssocID="{8A7D0597-AD2D-4DBB-920D-0659F3DA933C}" presName="sp" presStyleCnt="0"/>
      <dgm:spPr/>
    </dgm:pt>
    <dgm:pt modelId="{A376F5DD-BBDF-4651-991F-01DEF4E09C5B}" type="pres">
      <dgm:prSet presAssocID="{CEFBCA3F-C793-4652-B07F-9B7BE14D211E}" presName="composite" presStyleCnt="0"/>
      <dgm:spPr/>
    </dgm:pt>
    <dgm:pt modelId="{1F4D67DD-3423-4004-AE12-5865B937021C}" type="pres">
      <dgm:prSet presAssocID="{CEFBCA3F-C793-4652-B07F-9B7BE14D211E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it-IT"/>
        </a:p>
      </dgm:t>
    </dgm:pt>
    <dgm:pt modelId="{2090094C-72F2-4D96-8369-DAC6BC07F3A9}" type="pres">
      <dgm:prSet presAssocID="{CEFBCA3F-C793-4652-B07F-9B7BE14D211E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it-IT"/>
        </a:p>
      </dgm:t>
    </dgm:pt>
  </dgm:ptLst>
  <dgm:cxnLst>
    <dgm:cxn modelId="{06DC9F83-C715-4385-A250-19D62AEA72F8}" srcId="{5B312DA6-BB13-4A7C-9C67-F8F62D71B7EC}" destId="{DCE60D28-8FDB-4E4E-98E5-F440A45E7243}" srcOrd="0" destOrd="0" parTransId="{1FBF9889-267C-4835-B42B-2BE6FFE168AF}" sibTransId="{07972920-9EF7-4473-AB15-91F4AEA42634}"/>
    <dgm:cxn modelId="{68914180-1112-4B61-A4C4-2AC20DBBCF7A}" type="presOf" srcId="{CEFBCA3F-C793-4652-B07F-9B7BE14D211E}" destId="{1F4D67DD-3423-4004-AE12-5865B937021C}" srcOrd="0" destOrd="0" presId="urn:microsoft.com/office/officeart/2005/8/layout/chevron2"/>
    <dgm:cxn modelId="{11BDD3CC-5914-4A85-9821-289A80D76686}" type="presOf" srcId="{5B312DA6-BB13-4A7C-9C67-F8F62D71B7EC}" destId="{14F16440-295E-47C3-BDCD-37FAD6E34677}" srcOrd="0" destOrd="0" presId="urn:microsoft.com/office/officeart/2005/8/layout/chevron2"/>
    <dgm:cxn modelId="{40A51734-FCDE-41ED-BE78-BC4D6FA903E1}" type="presOf" srcId="{E9208E59-F004-4A57-96C1-761169EBE189}" destId="{8087C7D6-E994-4AED-B7AF-823974385365}" srcOrd="0" destOrd="0" presId="urn:microsoft.com/office/officeart/2005/8/layout/chevron2"/>
    <dgm:cxn modelId="{02E5F42E-A910-421A-80AE-429F33D38640}" srcId="{5727251E-40AA-423D-BF51-D4F8F7CBF0A1}" destId="{E9208E59-F004-4A57-96C1-761169EBE189}" srcOrd="0" destOrd="0" parTransId="{0994011B-5764-41EF-A186-988C394B47FF}" sibTransId="{93EAE74D-B06A-4322-A35A-50D64E523677}"/>
    <dgm:cxn modelId="{D6BB98DD-AD6F-4EEA-8EC0-1E7F41FF3F14}" type="presOf" srcId="{7CB649FA-41E3-4025-BACE-9FFE4A5E243E}" destId="{2090094C-72F2-4D96-8369-DAC6BC07F3A9}" srcOrd="0" destOrd="0" presId="urn:microsoft.com/office/officeart/2005/8/layout/chevron2"/>
    <dgm:cxn modelId="{FA7623D1-CFBF-43AA-9F15-9E448690D8E6}" srcId="{5B312DA6-BB13-4A7C-9C67-F8F62D71B7EC}" destId="{CEFBCA3F-C793-4652-B07F-9B7BE14D211E}" srcOrd="2" destOrd="0" parTransId="{1494A265-AFF4-4324-B16A-EB2186629EFA}" sibTransId="{77F6C2F0-226A-4479-B29B-21370173C0BE}"/>
    <dgm:cxn modelId="{5E2E27CD-C301-4235-8CF4-ACDD96D1A560}" type="presOf" srcId="{5727251E-40AA-423D-BF51-D4F8F7CBF0A1}" destId="{EFADF7EE-21FC-415C-A77C-1D1CA8198F16}" srcOrd="0" destOrd="0" presId="urn:microsoft.com/office/officeart/2005/8/layout/chevron2"/>
    <dgm:cxn modelId="{E08D1917-8A85-4F13-927A-C5A00EC2DC21}" srcId="{DCE60D28-8FDB-4E4E-98E5-F440A45E7243}" destId="{FE389C09-1D87-4FB4-9434-6E8C540D1AFA}" srcOrd="0" destOrd="0" parTransId="{922B0B36-B41B-4AAB-90C3-5FDAB02D27A2}" sibTransId="{FC3FA519-B464-4E31-98F6-5521BA277568}"/>
    <dgm:cxn modelId="{A43BC582-CD67-464D-A32F-A7FEBCCF0C17}" srcId="{5B312DA6-BB13-4A7C-9C67-F8F62D71B7EC}" destId="{5727251E-40AA-423D-BF51-D4F8F7CBF0A1}" srcOrd="1" destOrd="0" parTransId="{44E9EFE1-EA42-4C5F-A349-F770E68E13D6}" sibTransId="{8A7D0597-AD2D-4DBB-920D-0659F3DA933C}"/>
    <dgm:cxn modelId="{139F6085-18AB-4BFB-8BFD-065DC94659D0}" type="presOf" srcId="{DCE60D28-8FDB-4E4E-98E5-F440A45E7243}" destId="{D8F56434-85BB-444E-8419-6BDFA3267452}" srcOrd="0" destOrd="0" presId="urn:microsoft.com/office/officeart/2005/8/layout/chevron2"/>
    <dgm:cxn modelId="{4F3D51CA-1D5E-4B0B-A711-E31D5B1F831C}" srcId="{CEFBCA3F-C793-4652-B07F-9B7BE14D211E}" destId="{7CB649FA-41E3-4025-BACE-9FFE4A5E243E}" srcOrd="0" destOrd="0" parTransId="{EAEEE77C-D239-4BB9-9185-C48819E8BAED}" sibTransId="{E832B3B2-B629-4838-A749-46929E4EE956}"/>
    <dgm:cxn modelId="{51784F6C-7567-4166-840D-441F83984654}" type="presOf" srcId="{FE389C09-1D87-4FB4-9434-6E8C540D1AFA}" destId="{86C0D93D-D9D1-49D9-B728-73F08441664E}" srcOrd="0" destOrd="0" presId="urn:microsoft.com/office/officeart/2005/8/layout/chevron2"/>
    <dgm:cxn modelId="{CC81720C-8C71-44EE-BA35-268888F7DD40}" type="presParOf" srcId="{14F16440-295E-47C3-BDCD-37FAD6E34677}" destId="{583021E0-3300-465B-B954-312108112A9A}" srcOrd="0" destOrd="0" presId="urn:microsoft.com/office/officeart/2005/8/layout/chevron2"/>
    <dgm:cxn modelId="{EEF523F2-0965-4254-85E6-6FBA31ABD585}" type="presParOf" srcId="{583021E0-3300-465B-B954-312108112A9A}" destId="{D8F56434-85BB-444E-8419-6BDFA3267452}" srcOrd="0" destOrd="0" presId="urn:microsoft.com/office/officeart/2005/8/layout/chevron2"/>
    <dgm:cxn modelId="{50460FE7-03F5-434D-804C-194550B8A2C6}" type="presParOf" srcId="{583021E0-3300-465B-B954-312108112A9A}" destId="{86C0D93D-D9D1-49D9-B728-73F08441664E}" srcOrd="1" destOrd="0" presId="urn:microsoft.com/office/officeart/2005/8/layout/chevron2"/>
    <dgm:cxn modelId="{6D1B6F26-F740-4792-BAF6-F1DEFE506DAD}" type="presParOf" srcId="{14F16440-295E-47C3-BDCD-37FAD6E34677}" destId="{16DE8804-707F-494B-A851-654E3734E60A}" srcOrd="1" destOrd="0" presId="urn:microsoft.com/office/officeart/2005/8/layout/chevron2"/>
    <dgm:cxn modelId="{A955D9AB-A5A1-46F2-A545-66899EB63A2F}" type="presParOf" srcId="{14F16440-295E-47C3-BDCD-37FAD6E34677}" destId="{06FCE545-F7AD-40F2-87FB-E297884C48D7}" srcOrd="2" destOrd="0" presId="urn:microsoft.com/office/officeart/2005/8/layout/chevron2"/>
    <dgm:cxn modelId="{8DD7DCBC-3388-45F9-892C-DBEFD170432D}" type="presParOf" srcId="{06FCE545-F7AD-40F2-87FB-E297884C48D7}" destId="{EFADF7EE-21FC-415C-A77C-1D1CA8198F16}" srcOrd="0" destOrd="0" presId="urn:microsoft.com/office/officeart/2005/8/layout/chevron2"/>
    <dgm:cxn modelId="{4AFEB9D1-F400-4C1D-B2CF-E33D32743003}" type="presParOf" srcId="{06FCE545-F7AD-40F2-87FB-E297884C48D7}" destId="{8087C7D6-E994-4AED-B7AF-823974385365}" srcOrd="1" destOrd="0" presId="urn:microsoft.com/office/officeart/2005/8/layout/chevron2"/>
    <dgm:cxn modelId="{FF87CCF5-AFAF-45B6-BBFD-910352135420}" type="presParOf" srcId="{14F16440-295E-47C3-BDCD-37FAD6E34677}" destId="{EFC7383A-FD53-4D09-8B43-D3B24ED4A744}" srcOrd="3" destOrd="0" presId="urn:microsoft.com/office/officeart/2005/8/layout/chevron2"/>
    <dgm:cxn modelId="{2855D05B-7061-4DF2-8742-2D19A3C69954}" type="presParOf" srcId="{14F16440-295E-47C3-BDCD-37FAD6E34677}" destId="{A376F5DD-BBDF-4651-991F-01DEF4E09C5B}" srcOrd="4" destOrd="0" presId="urn:microsoft.com/office/officeart/2005/8/layout/chevron2"/>
    <dgm:cxn modelId="{1F979E00-9F9D-4EA1-BF46-E75384971D32}" type="presParOf" srcId="{A376F5DD-BBDF-4651-991F-01DEF4E09C5B}" destId="{1F4D67DD-3423-4004-AE12-5865B937021C}" srcOrd="0" destOrd="0" presId="urn:microsoft.com/office/officeart/2005/8/layout/chevron2"/>
    <dgm:cxn modelId="{5EB6FDD9-8F32-458D-A91C-78E93184EB37}" type="presParOf" srcId="{A376F5DD-BBDF-4651-991F-01DEF4E09C5B}" destId="{2090094C-72F2-4D96-8369-DAC6BC07F3A9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6369CC-29A5-4BE5-A467-93FE85845C45}">
      <dsp:nvSpPr>
        <dsp:cNvPr id="0" name=""/>
        <dsp:cNvSpPr/>
      </dsp:nvSpPr>
      <dsp:spPr>
        <a:xfrm>
          <a:off x="0" y="0"/>
          <a:ext cx="60960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06 Major </a:t>
          </a:r>
          <a:r>
            <a:rPr lang="fr-FR" sz="19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Schools</a:t>
          </a:r>
          <a:endParaRPr lang="it-IT" sz="19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246" y="22246"/>
        <a:ext cx="6051508" cy="411223"/>
      </dsp:txXfrm>
    </dsp:sp>
    <dsp:sp modelId="{A18BB85E-74C0-47BF-9909-175DC2EC9FF8}">
      <dsp:nvSpPr>
        <dsp:cNvPr id="0" name=""/>
        <dsp:cNvSpPr/>
      </dsp:nvSpPr>
      <dsp:spPr>
        <a:xfrm>
          <a:off x="0" y="457018"/>
          <a:ext cx="6096000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IUT</a:t>
          </a:r>
          <a:endParaRPr lang="it-IT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ENS</a:t>
          </a:r>
          <a:endParaRPr lang="it-IT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ENSAI</a:t>
          </a:r>
          <a:endParaRPr lang="it-IT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ESMV</a:t>
          </a:r>
          <a:endParaRPr lang="it-IT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EGEM</a:t>
          </a:r>
          <a:endParaRPr lang="it-IT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EGCIM</a:t>
          </a:r>
          <a:endParaRPr lang="it-IT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57018"/>
        <a:ext cx="6096000" cy="1573199"/>
      </dsp:txXfrm>
    </dsp:sp>
    <dsp:sp modelId="{40CB2162-85C4-45F6-AFD0-955145FE7E4A}">
      <dsp:nvSpPr>
        <dsp:cNvPr id="0" name=""/>
        <dsp:cNvSpPr/>
      </dsp:nvSpPr>
      <dsp:spPr>
        <a:xfrm>
          <a:off x="0" y="2042650"/>
          <a:ext cx="6096000" cy="45571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900" b="1" kern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06 </a:t>
          </a:r>
          <a:r>
            <a:rPr lang="fr-FR" sz="1900" b="1" kern="1200" dirty="0" err="1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Faculties</a:t>
          </a:r>
          <a:endParaRPr lang="it-IT" sz="1900" b="1" kern="1200" dirty="0">
            <a:solidFill>
              <a:schemeClr val="tx1"/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dsp:txBody>
      <dsp:txXfrm>
        <a:off x="22246" y="2064896"/>
        <a:ext cx="6051508" cy="411223"/>
      </dsp:txXfrm>
    </dsp:sp>
    <dsp:sp modelId="{B4D30B93-55BC-4FA9-A455-575F7F6294DD}">
      <dsp:nvSpPr>
        <dsp:cNvPr id="0" name=""/>
        <dsp:cNvSpPr/>
      </dsp:nvSpPr>
      <dsp:spPr>
        <a:xfrm>
          <a:off x="0" y="2487715"/>
          <a:ext cx="6096000" cy="15731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548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FALSH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FSJP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FSEG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FSE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FMSB</a:t>
          </a:r>
          <a:endParaRPr lang="it-IT" sz="1600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fr-FR" sz="1600" b="1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FS</a:t>
          </a:r>
          <a:endParaRPr lang="it-IT" sz="1600" b="1" kern="1200" dirty="0">
            <a:solidFill>
              <a:prstClr val="black">
                <a:hueOff val="0"/>
                <a:satOff val="0"/>
                <a:lumOff val="0"/>
                <a:alphaOff val="0"/>
              </a:prstClr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0" y="2487715"/>
        <a:ext cx="6096000" cy="1573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56434-85BB-444E-8419-6BDFA3267452}">
      <dsp:nvSpPr>
        <dsp:cNvPr id="0" name=""/>
        <dsp:cNvSpPr/>
      </dsp:nvSpPr>
      <dsp:spPr>
        <a:xfrm rot="5400000">
          <a:off x="-175487" y="178376"/>
          <a:ext cx="1169916" cy="818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1</a:t>
          </a:r>
        </a:p>
      </dsp:txBody>
      <dsp:txXfrm rot="-5400000">
        <a:off x="1" y="412360"/>
        <a:ext cx="818941" cy="350975"/>
      </dsp:txXfrm>
    </dsp:sp>
    <dsp:sp modelId="{86C0D93D-D9D1-49D9-B728-73F08441664E}">
      <dsp:nvSpPr>
        <dsp:cNvPr id="0" name=""/>
        <dsp:cNvSpPr/>
      </dsp:nvSpPr>
      <dsp:spPr>
        <a:xfrm rot="5400000">
          <a:off x="3845671" y="-3023841"/>
          <a:ext cx="760445" cy="6813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w Cen MT" panose="020B0602020104020603" pitchFamily="34" charset="0"/>
              <a:cs typeface="Times New Roman" pitchFamily="18" charset="0"/>
            </a:rPr>
            <a:t>Quasi-randomness (deterministic)</a:t>
          </a:r>
          <a:endParaRPr lang="fr-FR" sz="2400" kern="1200" dirty="0"/>
        </a:p>
      </dsp:txBody>
      <dsp:txXfrm rot="-5400000">
        <a:off x="818941" y="40011"/>
        <a:ext cx="6776784" cy="686201"/>
      </dsp:txXfrm>
    </dsp:sp>
    <dsp:sp modelId="{EFADF7EE-21FC-415C-A77C-1D1CA8198F16}">
      <dsp:nvSpPr>
        <dsp:cNvPr id="0" name=""/>
        <dsp:cNvSpPr/>
      </dsp:nvSpPr>
      <dsp:spPr>
        <a:xfrm rot="5400000">
          <a:off x="-175487" y="1232027"/>
          <a:ext cx="1169916" cy="818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2</a:t>
          </a:r>
        </a:p>
      </dsp:txBody>
      <dsp:txXfrm rot="-5400000">
        <a:off x="1" y="1466011"/>
        <a:ext cx="818941" cy="350975"/>
      </dsp:txXfrm>
    </dsp:sp>
    <dsp:sp modelId="{8087C7D6-E994-4AED-B7AF-823974385365}">
      <dsp:nvSpPr>
        <dsp:cNvPr id="0" name=""/>
        <dsp:cNvSpPr/>
      </dsp:nvSpPr>
      <dsp:spPr>
        <a:xfrm rot="5400000">
          <a:off x="3845671" y="-1970190"/>
          <a:ext cx="760445" cy="6813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w Cen MT" panose="020B0602020104020603" pitchFamily="34" charset="0"/>
              <a:cs typeface="Times New Roman" pitchFamily="18" charset="0"/>
            </a:rPr>
            <a:t>High sensitive dependence on initial conditions and control parameter</a:t>
          </a:r>
          <a:endParaRPr lang="fr-FR" sz="2400" kern="1200" dirty="0"/>
        </a:p>
      </dsp:txBody>
      <dsp:txXfrm rot="-5400000">
        <a:off x="818941" y="1093662"/>
        <a:ext cx="6776784" cy="686201"/>
      </dsp:txXfrm>
    </dsp:sp>
    <dsp:sp modelId="{1F4D67DD-3423-4004-AE12-5865B937021C}">
      <dsp:nvSpPr>
        <dsp:cNvPr id="0" name=""/>
        <dsp:cNvSpPr/>
      </dsp:nvSpPr>
      <dsp:spPr>
        <a:xfrm rot="5400000">
          <a:off x="-175487" y="2285679"/>
          <a:ext cx="1169916" cy="818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3</a:t>
          </a:r>
        </a:p>
      </dsp:txBody>
      <dsp:txXfrm rot="-5400000">
        <a:off x="1" y="2519663"/>
        <a:ext cx="818941" cy="350975"/>
      </dsp:txXfrm>
    </dsp:sp>
    <dsp:sp modelId="{2090094C-72F2-4D96-8369-DAC6BC07F3A9}">
      <dsp:nvSpPr>
        <dsp:cNvPr id="0" name=""/>
        <dsp:cNvSpPr/>
      </dsp:nvSpPr>
      <dsp:spPr>
        <a:xfrm rot="5400000">
          <a:off x="3845671" y="-916538"/>
          <a:ext cx="760445" cy="6813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w Cen MT" panose="020B0602020104020603" pitchFamily="34" charset="0"/>
              <a:cs typeface="Times New Roman" pitchFamily="18" charset="0"/>
            </a:rPr>
            <a:t>Irregular in time (aperiodic)</a:t>
          </a:r>
          <a:endParaRPr lang="fr-FR" sz="2400" kern="1200" dirty="0"/>
        </a:p>
      </dsp:txBody>
      <dsp:txXfrm rot="-5400000">
        <a:off x="818941" y="2147314"/>
        <a:ext cx="6776784" cy="686201"/>
      </dsp:txXfrm>
    </dsp:sp>
    <dsp:sp modelId="{DB776241-B79F-40FB-BA3A-2C83F1628EBF}">
      <dsp:nvSpPr>
        <dsp:cNvPr id="0" name=""/>
        <dsp:cNvSpPr/>
      </dsp:nvSpPr>
      <dsp:spPr>
        <a:xfrm rot="5400000">
          <a:off x="-175487" y="3339331"/>
          <a:ext cx="1169916" cy="818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4</a:t>
          </a:r>
        </a:p>
      </dsp:txBody>
      <dsp:txXfrm rot="-5400000">
        <a:off x="1" y="3573315"/>
        <a:ext cx="818941" cy="350975"/>
      </dsp:txXfrm>
    </dsp:sp>
    <dsp:sp modelId="{CA09E9E4-D716-4F32-8A72-A29C2101DFCF}">
      <dsp:nvSpPr>
        <dsp:cNvPr id="0" name=""/>
        <dsp:cNvSpPr/>
      </dsp:nvSpPr>
      <dsp:spPr>
        <a:xfrm rot="5400000">
          <a:off x="3845671" y="137113"/>
          <a:ext cx="760445" cy="6813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400" kern="1200" dirty="0" err="1">
              <a:latin typeface="Tw Cen MT" panose="020B0602020104020603" pitchFamily="34" charset="0"/>
              <a:cs typeface="Times New Roman" pitchFamily="18" charset="0"/>
            </a:rPr>
            <a:t>Infinite</a:t>
          </a:r>
          <a:r>
            <a:rPr lang="fr-FR" sz="2400" kern="1200" dirty="0">
              <a:latin typeface="Tw Cen MT" panose="020B0602020104020603" pitchFamily="34" charset="0"/>
              <a:cs typeface="Times New Roman" pitchFamily="18" charset="0"/>
            </a:rPr>
            <a:t> </a:t>
          </a:r>
          <a:r>
            <a:rPr lang="fr-FR" sz="2400" kern="1200" dirty="0" err="1">
              <a:latin typeface="Tw Cen MT" panose="020B0602020104020603" pitchFamily="34" charset="0"/>
              <a:cs typeface="Times New Roman" pitchFamily="18" charset="0"/>
            </a:rPr>
            <a:t>number</a:t>
          </a:r>
          <a:r>
            <a:rPr lang="fr-FR" sz="2400" kern="1200" dirty="0">
              <a:latin typeface="Tw Cen MT" panose="020B0602020104020603" pitchFamily="34" charset="0"/>
              <a:cs typeface="Times New Roman" pitchFamily="18" charset="0"/>
            </a:rPr>
            <a:t> of state</a:t>
          </a:r>
        </a:p>
      </dsp:txBody>
      <dsp:txXfrm rot="-5400000">
        <a:off x="818941" y="3200965"/>
        <a:ext cx="6776784" cy="686201"/>
      </dsp:txXfrm>
    </dsp:sp>
    <dsp:sp modelId="{60611AE1-29F7-450C-B155-5C6608EC59D6}">
      <dsp:nvSpPr>
        <dsp:cNvPr id="0" name=""/>
        <dsp:cNvSpPr/>
      </dsp:nvSpPr>
      <dsp:spPr>
        <a:xfrm rot="5400000">
          <a:off x="-175487" y="4392983"/>
          <a:ext cx="1169916" cy="818941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2300" kern="1200" dirty="0"/>
            <a:t>5</a:t>
          </a:r>
        </a:p>
      </dsp:txBody>
      <dsp:txXfrm rot="-5400000">
        <a:off x="1" y="4626967"/>
        <a:ext cx="818941" cy="350975"/>
      </dsp:txXfrm>
    </dsp:sp>
    <dsp:sp modelId="{BD249C64-FC18-4CFB-949F-CBECFBA971CA}">
      <dsp:nvSpPr>
        <dsp:cNvPr id="0" name=""/>
        <dsp:cNvSpPr/>
      </dsp:nvSpPr>
      <dsp:spPr>
        <a:xfrm rot="5400000">
          <a:off x="3845671" y="1190765"/>
          <a:ext cx="760445" cy="6813906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400" kern="1200" dirty="0">
              <a:latin typeface="Tw Cen MT" panose="020B0602020104020603" pitchFamily="34" charset="0"/>
              <a:cs typeface="Times New Roman" pitchFamily="18" charset="0"/>
            </a:rPr>
            <a:t>Irreproducible and unpredictability</a:t>
          </a:r>
          <a:endParaRPr lang="fr-FR" sz="2400" kern="1200" dirty="0"/>
        </a:p>
      </dsp:txBody>
      <dsp:txXfrm rot="-5400000">
        <a:off x="818941" y="4254617"/>
        <a:ext cx="6776784" cy="68620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8F604-E751-4628-8E7E-83B541DA618F}">
      <dsp:nvSpPr>
        <dsp:cNvPr id="0" name=""/>
        <dsp:cNvSpPr/>
      </dsp:nvSpPr>
      <dsp:spPr>
        <a:xfrm>
          <a:off x="0" y="864583"/>
          <a:ext cx="811946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55094C-4782-43D3-8D94-271404925092}">
      <dsp:nvSpPr>
        <dsp:cNvPr id="0" name=""/>
        <dsp:cNvSpPr/>
      </dsp:nvSpPr>
      <dsp:spPr>
        <a:xfrm>
          <a:off x="396149" y="101812"/>
          <a:ext cx="7723315" cy="94098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28" tIns="0" rIns="21482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Tw Cen MT" panose="020B0602020104020603" pitchFamily="34" charset="0"/>
              <a:cs typeface="Times New Roman" pitchFamily="18" charset="0"/>
            </a:rPr>
            <a:t>providing simple mechanisms to generate deterministic pseudo randomness</a:t>
          </a:r>
          <a:endParaRPr lang="fr-FR" sz="2100" kern="1200" dirty="0"/>
        </a:p>
      </dsp:txBody>
      <dsp:txXfrm>
        <a:off x="442084" y="147747"/>
        <a:ext cx="7631445" cy="849115"/>
      </dsp:txXfrm>
    </dsp:sp>
    <dsp:sp modelId="{3FFDB618-8149-429C-B19B-D20F198751C7}">
      <dsp:nvSpPr>
        <dsp:cNvPr id="0" name=""/>
        <dsp:cNvSpPr/>
      </dsp:nvSpPr>
      <dsp:spPr>
        <a:xfrm>
          <a:off x="0" y="2439448"/>
          <a:ext cx="811946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2C6B0E-9684-4287-A192-A3739023A115}">
      <dsp:nvSpPr>
        <dsp:cNvPr id="0" name=""/>
        <dsp:cNvSpPr/>
      </dsp:nvSpPr>
      <dsp:spPr>
        <a:xfrm>
          <a:off x="397407" y="1231783"/>
          <a:ext cx="7722057" cy="141186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28" tIns="0" rIns="214828" bIns="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0" kern="1200" dirty="0">
              <a:latin typeface="Tw Cen MT" panose="020B0602020104020603" pitchFamily="34" charset="0"/>
              <a:cs typeface="Times New Roman" pitchFamily="18" charset="0"/>
            </a:rPr>
            <a:t>capability of producing quite complex patterns of behavior from simple real systems or in simulations from low dimensional systems given by a small set of evolution equations</a:t>
          </a:r>
          <a:endParaRPr lang="fr-FR" sz="2800" b="0" kern="1200" dirty="0">
            <a:latin typeface="Tw Cen MT" panose="020B0602020104020603" pitchFamily="34" charset="0"/>
            <a:cs typeface="Times New Roman" pitchFamily="18" charset="0"/>
          </a:endParaRPr>
        </a:p>
      </dsp:txBody>
      <dsp:txXfrm>
        <a:off x="466329" y="1300705"/>
        <a:ext cx="7584213" cy="1274022"/>
      </dsp:txXfrm>
    </dsp:sp>
    <dsp:sp modelId="{25D3CAEB-A1AE-482E-AD22-4247D55DF4B6}">
      <dsp:nvSpPr>
        <dsp:cNvPr id="0" name=""/>
        <dsp:cNvSpPr/>
      </dsp:nvSpPr>
      <dsp:spPr>
        <a:xfrm>
          <a:off x="0" y="3659997"/>
          <a:ext cx="811946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47452-02CB-4BDD-81BD-0E6F2A317E2B}">
      <dsp:nvSpPr>
        <dsp:cNvPr id="0" name=""/>
        <dsp:cNvSpPr/>
      </dsp:nvSpPr>
      <dsp:spPr>
        <a:xfrm>
          <a:off x="383513" y="2827158"/>
          <a:ext cx="7735951" cy="100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28" tIns="0" rIns="21482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w Cen MT" panose="020B0602020104020603" pitchFamily="34" charset="0"/>
              <a:cs typeface="Times New Roman" pitchFamily="18" charset="0"/>
            </a:rPr>
            <a:t>solution to a cost-effective and foolproof encryption technique</a:t>
          </a:r>
          <a:endParaRPr lang="fr-FR" sz="2800" kern="1200" dirty="0"/>
        </a:p>
      </dsp:txBody>
      <dsp:txXfrm>
        <a:off x="432494" y="2876139"/>
        <a:ext cx="7637989" cy="905426"/>
      </dsp:txXfrm>
    </dsp:sp>
    <dsp:sp modelId="{327A3038-8CCA-4399-89ED-B66117FBF50B}">
      <dsp:nvSpPr>
        <dsp:cNvPr id="0" name=""/>
        <dsp:cNvSpPr/>
      </dsp:nvSpPr>
      <dsp:spPr>
        <a:xfrm>
          <a:off x="0" y="4853466"/>
          <a:ext cx="8119465" cy="30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397B3A-93FB-4C2C-9A8D-9B824F89D84D}">
      <dsp:nvSpPr>
        <dsp:cNvPr id="0" name=""/>
        <dsp:cNvSpPr/>
      </dsp:nvSpPr>
      <dsp:spPr>
        <a:xfrm>
          <a:off x="382185" y="4027197"/>
          <a:ext cx="7735951" cy="10033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4828" tIns="0" rIns="214828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kern="1200" dirty="0">
              <a:latin typeface="Tw Cen MT" panose="020B0602020104020603" pitchFamily="34" charset="0"/>
              <a:cs typeface="Times New Roman" pitchFamily="18" charset="0"/>
            </a:rPr>
            <a:t>simple implementation by hardware and software at low cost</a:t>
          </a:r>
          <a:endParaRPr lang="fr-FR" sz="2800" kern="1200" dirty="0"/>
        </a:p>
      </dsp:txBody>
      <dsp:txXfrm>
        <a:off x="431166" y="4076178"/>
        <a:ext cx="7637989" cy="90542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56434-85BB-444E-8419-6BDFA3267452}">
      <dsp:nvSpPr>
        <dsp:cNvPr id="0" name=""/>
        <dsp:cNvSpPr/>
      </dsp:nvSpPr>
      <dsp:spPr>
        <a:xfrm rot="5400000">
          <a:off x="-281822" y="283351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1</a:t>
          </a:r>
        </a:p>
      </dsp:txBody>
      <dsp:txXfrm rot="-5400000">
        <a:off x="1" y="659114"/>
        <a:ext cx="1315172" cy="563646"/>
      </dsp:txXfrm>
    </dsp:sp>
    <dsp:sp modelId="{86C0D93D-D9D1-49D9-B728-73F08441664E}">
      <dsp:nvSpPr>
        <dsp:cNvPr id="0" name=""/>
        <dsp:cNvSpPr/>
      </dsp:nvSpPr>
      <dsp:spPr>
        <a:xfrm rot="5400000">
          <a:off x="3935402" y="-2618701"/>
          <a:ext cx="1221231" cy="6461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Tw Cen MT" panose="020B0602020104020603" pitchFamily="34" charset="0"/>
              <a:cs typeface="Times New Roman" pitchFamily="18" charset="0"/>
            </a:rPr>
            <a:t>a new and promising field in information security</a:t>
          </a:r>
          <a:endParaRPr lang="fr-FR" sz="2700" kern="1200" dirty="0"/>
        </a:p>
      </dsp:txBody>
      <dsp:txXfrm rot="-5400000">
        <a:off x="1315172" y="61145"/>
        <a:ext cx="6402075" cy="1101999"/>
      </dsp:txXfrm>
    </dsp:sp>
    <dsp:sp modelId="{EFADF7EE-21FC-415C-A77C-1D1CA8198F16}">
      <dsp:nvSpPr>
        <dsp:cNvPr id="0" name=""/>
        <dsp:cNvSpPr/>
      </dsp:nvSpPr>
      <dsp:spPr>
        <a:xfrm rot="5400000">
          <a:off x="-281822" y="1970705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2</a:t>
          </a:r>
        </a:p>
      </dsp:txBody>
      <dsp:txXfrm rot="-5400000">
        <a:off x="1" y="2346468"/>
        <a:ext cx="1315172" cy="563646"/>
      </dsp:txXfrm>
    </dsp:sp>
    <dsp:sp modelId="{8087C7D6-E994-4AED-B7AF-823974385365}">
      <dsp:nvSpPr>
        <dsp:cNvPr id="0" name=""/>
        <dsp:cNvSpPr/>
      </dsp:nvSpPr>
      <dsp:spPr>
        <a:xfrm rot="5400000">
          <a:off x="3935402" y="-931346"/>
          <a:ext cx="1221231" cy="6461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2700" kern="1200" dirty="0">
              <a:latin typeface="Tw Cen MT" panose="020B0602020104020603" pitchFamily="34" charset="0"/>
              <a:cs typeface="Times New Roman" pitchFamily="18" charset="0"/>
            </a:rPr>
            <a:t>combines c</a:t>
          </a:r>
          <a:r>
            <a:rPr lang="en-US" sz="2700" kern="1200" dirty="0" err="1">
              <a:latin typeface="Tw Cen MT" panose="020B0602020104020603" pitchFamily="34" charset="0"/>
              <a:cs typeface="Times New Roman" pitchFamily="18" charset="0"/>
            </a:rPr>
            <a:t>lassical</a:t>
          </a:r>
          <a:r>
            <a:rPr lang="en-US" sz="2700" kern="1200" dirty="0">
              <a:latin typeface="Tw Cen MT" panose="020B0602020104020603" pitchFamily="34" charset="0"/>
              <a:cs typeface="Times New Roman" pitchFamily="18" charset="0"/>
            </a:rPr>
            <a:t> solutions in cryptography with the strength of the genetic material</a:t>
          </a:r>
          <a:endParaRPr lang="fr-FR" sz="2700" kern="1200" dirty="0"/>
        </a:p>
      </dsp:txBody>
      <dsp:txXfrm rot="-5400000">
        <a:off x="1315172" y="1748500"/>
        <a:ext cx="6402075" cy="1101999"/>
      </dsp:txXfrm>
    </dsp:sp>
    <dsp:sp modelId="{1F4D67DD-3423-4004-AE12-5865B937021C}">
      <dsp:nvSpPr>
        <dsp:cNvPr id="0" name=""/>
        <dsp:cNvSpPr/>
      </dsp:nvSpPr>
      <dsp:spPr>
        <a:xfrm rot="5400000">
          <a:off x="-281822" y="3658060"/>
          <a:ext cx="1878818" cy="1315172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lvl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3700" kern="1200" dirty="0"/>
            <a:t>3</a:t>
          </a:r>
        </a:p>
      </dsp:txBody>
      <dsp:txXfrm rot="-5400000">
        <a:off x="1" y="4033823"/>
        <a:ext cx="1315172" cy="563646"/>
      </dsp:txXfrm>
    </dsp:sp>
    <dsp:sp modelId="{2090094C-72F2-4D96-8369-DAC6BC07F3A9}">
      <dsp:nvSpPr>
        <dsp:cNvPr id="0" name=""/>
        <dsp:cNvSpPr/>
      </dsp:nvSpPr>
      <dsp:spPr>
        <a:xfrm rot="5400000">
          <a:off x="3935402" y="756007"/>
          <a:ext cx="1221231" cy="646169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2024" tIns="17145" rIns="17145" bIns="17145" numCol="1" spcCol="1270" anchor="ctr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>
              <a:latin typeface="Tw Cen MT" panose="020B0602020104020603" pitchFamily="34" charset="0"/>
              <a:cs typeface="Times New Roman" pitchFamily="18" charset="0"/>
            </a:rPr>
            <a:t>benefit from the advantages of the classical cryptosystems and solve some of its </a:t>
          </a:r>
          <a:r>
            <a:rPr lang="fr-FR" sz="2700" kern="1200" dirty="0">
              <a:latin typeface="Tw Cen MT" panose="020B0602020104020603" pitchFamily="34" charset="0"/>
              <a:cs typeface="Times New Roman" pitchFamily="18" charset="0"/>
            </a:rPr>
            <a:t>limitations.</a:t>
          </a:r>
          <a:endParaRPr lang="fr-FR" sz="2700" kern="1200" dirty="0"/>
        </a:p>
      </dsp:txBody>
      <dsp:txXfrm rot="-5400000">
        <a:off x="1315172" y="3435853"/>
        <a:ext cx="6402075" cy="1101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336BB6-E895-471F-8771-3E275B0CACB6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294673-2EE4-43A8-82C4-00A36465E073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1455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3CBDE8-9FB3-44D8-B9AB-D1DBB853FC2F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9408F6-122C-4C46-B270-7527E1A90F1C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94453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latin typeface="Arial" charset="0"/>
            </a:endParaRPr>
          </a:p>
        </p:txBody>
      </p:sp>
      <p:sp>
        <p:nvSpPr>
          <p:cNvPr id="1536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BC3C08C9-9DB5-4F5C-9DB2-27083B01E8E9}" type="slidenum">
              <a:rPr lang="fr-FR" smtClean="0">
                <a:latin typeface="Arial" charset="0"/>
              </a:rPr>
              <a:pPr eaLnBrk="1" hangingPunct="1"/>
              <a:t>1</a:t>
            </a:fld>
            <a:endParaRPr lang="fr-FR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6702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8F6-122C-4C46-B270-7527E1A90F1C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4374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Moreover, generating chaotic values is often of low cost with simple iterations, which makes it suitable for the construction of stream ciphers. Therefore, cryptosystem can provide a secure and fast means for data encryption, which is crucial for data transmission in many applications. </a:t>
            </a:r>
            <a:endParaRPr lang="fr-FR" dirty="0">
              <a:latin typeface="Arial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8F6-122C-4C46-B270-7527E1A90F1C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729169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image encryption, this complementarity can be translated into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binary complementarity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satisfying the </a:t>
            </a:r>
            <a:r>
              <a:rPr lang="en-US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Watson-Crick rule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</a:t>
            </a:r>
            <a:endParaRPr lang="fr-F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8F6-122C-4C46-B270-7527E1A90F1C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7195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8F6-122C-4C46-B270-7527E1A90F1C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297909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408F6-122C-4C46-B270-7527E1A90F1C}" type="slidenum">
              <a:rPr lang="fr-FR" smtClean="0"/>
              <a:pPr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64191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3" name="Espace réservé des commentaires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fr-FR" dirty="0">
              <a:latin typeface="Arial" charset="0"/>
            </a:endParaRPr>
          </a:p>
        </p:txBody>
      </p:sp>
      <p:sp>
        <p:nvSpPr>
          <p:cNvPr id="25604" name="Espace réservé du numéro de diapositive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fld id="{5972AB12-0BA8-479D-952E-86D53D705679}" type="slidenum">
              <a:rPr lang="fr-FR" smtClean="0">
                <a:latin typeface="Arial" charset="0"/>
              </a:rPr>
              <a:pPr eaLnBrk="1" hangingPunct="1"/>
              <a:t>18</a:t>
            </a:fld>
            <a:endParaRPr lang="fr-FR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320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2836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3962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23517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499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962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0436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70876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7649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6557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313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8864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052D3E-36F9-4DEC-BAD7-48ECD10F881E}" type="datetimeFigureOut">
              <a:rPr lang="fr-FR" smtClean="0"/>
              <a:pPr/>
              <a:t>15/04/2019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E62585-C946-4612-9415-436DB3527CCB}" type="slidenum">
              <a:rPr lang="fr-FR" smtClean="0"/>
              <a:pPr/>
              <a:t>‹N›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04049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jpe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9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3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7.jpeg"/><Relationship Id="rId7" Type="http://schemas.openxmlformats.org/officeDocument/2006/relationships/diagramLayout" Target="../diagrams/layou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diagramData" Target="../diagrams/data1.xml"/><Relationship Id="rId5" Type="http://schemas.openxmlformats.org/officeDocument/2006/relationships/image" Target="../media/image1.wmf"/><Relationship Id="rId10" Type="http://schemas.microsoft.com/office/2007/relationships/diagramDrawing" Target="../diagrams/drawing1.xml"/><Relationship Id="rId4" Type="http://schemas.openxmlformats.org/officeDocument/2006/relationships/oleObject" Target="../embeddings/oleObject1.bin"/><Relationship Id="rId9" Type="http://schemas.openxmlformats.org/officeDocument/2006/relationships/diagramColors" Target="../diagrams/colors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hyperlink" Target="http://iii.unipv.it/index.php" TargetMode="External"/><Relationship Id="rId7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hyperlink" Target="mailto:luca.lombardi@unipv.it" TargetMode="External"/><Relationship Id="rId5" Type="http://schemas.openxmlformats.org/officeDocument/2006/relationships/image" Target="../media/image17.png"/><Relationship Id="rId10" Type="http://schemas.openxmlformats.org/officeDocument/2006/relationships/hyperlink" Target="https://vision.unipv.it/people/lombardi/index.html" TargetMode="External"/><Relationship Id="rId4" Type="http://schemas.openxmlformats.org/officeDocument/2006/relationships/hyperlink" Target="http://www.unipv.it/" TargetMode="External"/><Relationship Id="rId9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04449" y="6453336"/>
            <a:ext cx="288032" cy="43713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1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20280" y="1805803"/>
            <a:ext cx="65162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DNA-based chaos algorithm for an        efficient image encryption application</a:t>
            </a:r>
            <a:endParaRPr lang="ro-RO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3528" y="1803486"/>
            <a:ext cx="25499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Title of Contribution</a:t>
            </a:r>
          </a:p>
        </p:txBody>
      </p:sp>
      <p:sp>
        <p:nvSpPr>
          <p:cNvPr id="29" name="Rectangle 28"/>
          <p:cNvSpPr/>
          <p:nvPr/>
        </p:nvSpPr>
        <p:spPr>
          <a:xfrm>
            <a:off x="3059832" y="6323250"/>
            <a:ext cx="30963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April 2019</a:t>
            </a:r>
          </a:p>
        </p:txBody>
      </p:sp>
      <p:cxnSp>
        <p:nvCxnSpPr>
          <p:cNvPr id="4" name="Connecteur droit 3"/>
          <p:cNvCxnSpPr/>
          <p:nvPr/>
        </p:nvCxnSpPr>
        <p:spPr>
          <a:xfrm>
            <a:off x="2699792" y="1628800"/>
            <a:ext cx="0" cy="100800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3"/>
          <p:cNvCxnSpPr/>
          <p:nvPr/>
        </p:nvCxnSpPr>
        <p:spPr>
          <a:xfrm>
            <a:off x="2699792" y="2961040"/>
            <a:ext cx="0" cy="82800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539551" y="2958043"/>
            <a:ext cx="21247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Authors and</a:t>
            </a:r>
          </a:p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Affiliations 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059832" y="3212976"/>
            <a:ext cx="410445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J.D.D. Nkapkop</a:t>
            </a:r>
            <a:r>
              <a:rPr lang="fr-FR" sz="2000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1,2</a:t>
            </a:r>
            <a:r>
              <a:rPr lang="fr-FR" sz="2000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 </a:t>
            </a:r>
            <a:endParaRPr lang="fr-FR" sz="20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5496" y="4128462"/>
            <a:ext cx="8928992" cy="18928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1</a:t>
            </a:r>
            <a:r>
              <a:rPr lang="en-US" b="1" dirty="0">
                <a:latin typeface="Comic Sans MS" panose="030F0702030302020204" pitchFamily="66" charset="0"/>
              </a:rPr>
              <a:t>Department of Physics, Faculty of Science, University of </a:t>
            </a:r>
            <a:r>
              <a:rPr lang="en-US" b="1" dirty="0" err="1">
                <a:latin typeface="Comic Sans MS" panose="030F0702030302020204" pitchFamily="66" charset="0"/>
              </a:rPr>
              <a:t>Ngaoundéré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 err="1">
                <a:solidFill>
                  <a:schemeClr val="accent1"/>
                </a:solidFill>
                <a:latin typeface="Comic Sans MS" panose="030F0702030302020204" pitchFamily="66" charset="0"/>
              </a:rPr>
              <a:t>Ngaoundéré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Cameroon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</a:p>
          <a:p>
            <a:pPr algn="ctr"/>
            <a:endParaRPr lang="en-US" sz="1200" b="1" dirty="0">
              <a:latin typeface="Comic Sans MS" panose="030F0702030302020204" pitchFamily="66" charset="0"/>
            </a:endParaRPr>
          </a:p>
          <a:p>
            <a:pPr algn="ctr"/>
            <a:endParaRPr lang="en-US" sz="300" b="1" dirty="0">
              <a:latin typeface="Comic Sans MS" panose="030F0702030302020204" pitchFamily="66" charset="0"/>
            </a:endParaRPr>
          </a:p>
          <a:p>
            <a:pPr algn="ctr"/>
            <a:endParaRPr lang="en-US" sz="1200" b="1" dirty="0">
              <a:latin typeface="Comic Sans MS" panose="030F0702030302020204" pitchFamily="66" charset="0"/>
            </a:endParaRPr>
          </a:p>
          <a:p>
            <a:pPr algn="ctr"/>
            <a:r>
              <a:rPr lang="en-US" b="1" baseline="30000" dirty="0">
                <a:solidFill>
                  <a:srgbClr val="FF0000"/>
                </a:solidFill>
                <a:latin typeface="Comic Sans MS" panose="030F0702030302020204" pitchFamily="66" charset="0"/>
              </a:rPr>
              <a:t>2</a:t>
            </a:r>
            <a:r>
              <a:rPr lang="en-US" b="1" dirty="0">
                <a:latin typeface="Comic Sans MS" panose="030F0702030302020204" pitchFamily="66" charset="0"/>
              </a:rPr>
              <a:t>Department of Communications, Faculty of Electronics, Telecommunications</a:t>
            </a:r>
          </a:p>
          <a:p>
            <a:pPr algn="ctr"/>
            <a:r>
              <a:rPr lang="en-US" b="1" dirty="0">
                <a:latin typeface="Comic Sans MS" panose="030F0702030302020204" pitchFamily="66" charset="0"/>
              </a:rPr>
              <a:t>     and Information Technology, Technical University of Cluj-Napoca, 	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Cluj-Napoca</a:t>
            </a:r>
            <a:r>
              <a:rPr lang="en-US" b="1" dirty="0">
                <a:latin typeface="Comic Sans MS" panose="030F0702030302020204" pitchFamily="66" charset="0"/>
              </a:rPr>
              <a:t>, </a:t>
            </a:r>
            <a:r>
              <a:rPr lang="en-US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Romania</a:t>
            </a:r>
            <a:r>
              <a:rPr lang="en-US" b="1" dirty="0">
                <a:latin typeface="Comic Sans MS" panose="030F0702030302020204" pitchFamily="66" charset="0"/>
              </a:rPr>
              <a:t>.</a:t>
            </a:r>
            <a:endParaRPr lang="fr-FR" b="1" dirty="0">
              <a:latin typeface="Comic Sans MS" panose="030F0702030302020204" pitchFamily="66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1000F07-9A71-404A-9FEF-6FE18AF037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8" y="44624"/>
            <a:ext cx="1358800" cy="1348685"/>
          </a:xfrm>
          <a:prstGeom prst="rect">
            <a:avLst/>
          </a:prstGeom>
        </p:spPr>
      </p:pic>
      <p:pic>
        <p:nvPicPr>
          <p:cNvPr id="17" name="Picture 16" descr="logo_site.png">
            <a:extLst>
              <a:ext uri="{FF2B5EF4-FFF2-40B4-BE49-F238E27FC236}">
                <a16:creationId xmlns:a16="http://schemas.microsoft.com/office/drawing/2014/main" id="{617C05EA-D884-4F77-A59A-B112C292078C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46230" y="226196"/>
            <a:ext cx="1718258" cy="875339"/>
          </a:xfrm>
          <a:prstGeom prst="rect">
            <a:avLst/>
          </a:prstGeom>
        </p:spPr>
      </p:pic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D7AD97F9-9A44-43E4-8C83-94963B22BA1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8093262"/>
              </p:ext>
            </p:extLst>
          </p:nvPr>
        </p:nvGraphicFramePr>
        <p:xfrm>
          <a:off x="6084168" y="124250"/>
          <a:ext cx="1055181" cy="10329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9" name="Picture" r:id="rId6" imgW="969218" imgH="794104" progId="Word.Picture.8">
                  <p:embed/>
                </p:oleObj>
              </mc:Choice>
              <mc:Fallback>
                <p:oleObj name="Picture" r:id="rId6" imgW="969218" imgH="794104" progId="Word.Picture.8">
                  <p:embed/>
                  <p:pic>
                    <p:nvPicPr>
                      <p:cNvPr id="7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168" y="124250"/>
                        <a:ext cx="1055181" cy="10329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:a16="http://schemas.microsoft.com/office/drawing/2014/main" id="{E56CB4D0-7901-4A42-BE81-85D17D7E5D0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4940" y="270540"/>
            <a:ext cx="3537060" cy="8309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5DDB185-B660-43BA-A351-0FABEE7FF62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0955" y="116632"/>
            <a:ext cx="1055181" cy="1055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1425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14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140" fill="hold">
                                          <p:stCondLst>
                                            <p:cond delay="228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140" fill="hold">
                                          <p:stCondLst>
                                            <p:cond delay="342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140" fill="hold">
                                          <p:stCondLst>
                                            <p:cond delay="456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3176563" y="613399"/>
            <a:ext cx="2736304" cy="658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Why chaos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??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dirty="0"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60432" y="6525344"/>
            <a:ext cx="48532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10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958748076"/>
              </p:ext>
            </p:extLst>
          </p:nvPr>
        </p:nvGraphicFramePr>
        <p:xfrm>
          <a:off x="484983" y="1412776"/>
          <a:ext cx="8119465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AutoShape 3">
            <a:extLst>
              <a:ext uri="{FF2B5EF4-FFF2-40B4-BE49-F238E27FC236}">
                <a16:creationId xmlns:a16="http://schemas.microsoft.com/office/drawing/2014/main" id="{07F601FE-1C73-4820-BBE4-2AD13DBD5C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95512C35-72BA-47AF-A390-7A24D1B39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63769"/>
            <a:ext cx="648071" cy="40862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6A6F46FA-BF4D-4793-9D07-C9B5E44BB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568" y="71413"/>
            <a:ext cx="1004344" cy="40862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CVML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8C4F8557-260E-43B1-947B-263B8473E5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72478"/>
            <a:ext cx="1944216" cy="40862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550499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4" grpId="0">
        <p:bldAsOne/>
      </p:bldGraphic>
      <p:bldP spid="7" grpId="0" animBg="1"/>
      <p:bldP spid="8" grpId="0" animBg="1"/>
      <p:bldP spid="9" grpId="0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E618B88-6D42-46E5-9D68-65241424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133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11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78C8CCEF-E6E2-4777-9DF4-F5723145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22FF9AAB-AB01-4DEF-BB4E-A1DC4E96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63769"/>
            <a:ext cx="648071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478AF750-2566-4F38-9834-E16CBD79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568" y="71413"/>
            <a:ext cx="1004344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CVML</a:t>
            </a:r>
          </a:p>
        </p:txBody>
      </p:sp>
      <p:sp>
        <p:nvSpPr>
          <p:cNvPr id="19" name="AutoShape 3">
            <a:extLst>
              <a:ext uri="{FF2B5EF4-FFF2-40B4-BE49-F238E27FC236}">
                <a16:creationId xmlns:a16="http://schemas.microsoft.com/office/drawing/2014/main" id="{6DA637E0-4BC8-4D8F-B34B-D26B6CA0F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72478"/>
            <a:ext cx="1944216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ACFB4B-E6BC-47DB-9B10-F5FEF4E32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764704"/>
            <a:ext cx="6768752" cy="49175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9F7580B-9C2C-45DF-9930-6636247E511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0470" y="5805264"/>
            <a:ext cx="6847914" cy="71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52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19" grpId="0" animBg="1"/>
      <p:bldP spid="1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24" y="1148510"/>
            <a:ext cx="6199281" cy="2568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03003"/>
            <a:ext cx="2440620" cy="5980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3635350"/>
            <a:ext cx="511256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Figure 1: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Cell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its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genetic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material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2735791" y="480036"/>
            <a:ext cx="3803170" cy="658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DNA ??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dirty="0"/>
          </a:p>
        </p:txBody>
      </p:sp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37616" y="6525344"/>
            <a:ext cx="408143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12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664239" y="2481209"/>
            <a:ext cx="244426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complementary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algn="just"/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well as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fr-FR" sz="2200" dirty="0"/>
          </a:p>
        </p:txBody>
      </p:sp>
      <p:sp>
        <p:nvSpPr>
          <p:cNvPr id="10" name="Rectangle 9"/>
          <p:cNvSpPr/>
          <p:nvPr/>
        </p:nvSpPr>
        <p:spPr>
          <a:xfrm>
            <a:off x="611560" y="4150241"/>
            <a:ext cx="619268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Table 1: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Eight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encoding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rules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 for  DNA </a:t>
            </a:r>
            <a:r>
              <a:rPr lang="fr-FR" sz="2200" b="1" dirty="0" err="1">
                <a:latin typeface="Times New Roman" pitchFamily="18" charset="0"/>
                <a:cs typeface="Times New Roman" pitchFamily="18" charset="0"/>
              </a:rPr>
              <a:t>sequences</a:t>
            </a:r>
            <a:r>
              <a:rPr lang="fr-FR" sz="2200" b="1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586263"/>
            <a:ext cx="8070072" cy="208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3">
            <a:extLst>
              <a:ext uri="{FF2B5EF4-FFF2-40B4-BE49-F238E27FC236}">
                <a16:creationId xmlns:a16="http://schemas.microsoft.com/office/drawing/2014/main" id="{85686CB7-9FE9-4C15-9A33-975C32528F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13" name="AutoShape 3">
            <a:extLst>
              <a:ext uri="{FF2B5EF4-FFF2-40B4-BE49-F238E27FC236}">
                <a16:creationId xmlns:a16="http://schemas.microsoft.com/office/drawing/2014/main" id="{CA5C045A-58B7-4ADA-9A9C-F9408B742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63769"/>
            <a:ext cx="648071" cy="408623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</a:p>
        </p:txBody>
      </p:sp>
      <p:sp>
        <p:nvSpPr>
          <p:cNvPr id="14" name="AutoShape 3">
            <a:extLst>
              <a:ext uri="{FF2B5EF4-FFF2-40B4-BE49-F238E27FC236}">
                <a16:creationId xmlns:a16="http://schemas.microsoft.com/office/drawing/2014/main" id="{1828D512-BBEA-44DD-B272-C61D12676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568" y="71413"/>
            <a:ext cx="1004344" cy="408623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CVML</a:t>
            </a:r>
          </a:p>
        </p:txBody>
      </p:sp>
      <p:sp>
        <p:nvSpPr>
          <p:cNvPr id="15" name="AutoShape 3">
            <a:extLst>
              <a:ext uri="{FF2B5EF4-FFF2-40B4-BE49-F238E27FC236}">
                <a16:creationId xmlns:a16="http://schemas.microsoft.com/office/drawing/2014/main" id="{D3C9DFBC-ECF2-453C-9DB0-003087473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72478"/>
            <a:ext cx="1944216" cy="408623"/>
          </a:xfrm>
          <a:prstGeom prst="roundRect">
            <a:avLst>
              <a:gd name="adj" fmla="val 16667"/>
            </a:avLst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15566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6" presetClass="entr" presetSubtype="0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609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91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97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97" tmFilter="0, 0; 0.125,0.2665; 0.25,0.4; 0.375,0.465; 0.5,0.5;  0.625,0.535; 0.75,0.6; 0.875,0.7335; 1,1">
                                          <p:stCondLst>
                                            <p:cond delay="69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49" tmFilter="0, 0; 0.125,0.2665; 0.25,0.4; 0.375,0.465; 0.5,0.5;  0.625,0.535; 0.75,0.6; 0.875,0.7335; 1,1">
                                          <p:stCondLst>
                                            <p:cond delay="139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72" tmFilter="0, 0; 0.125,0.2665; 0.25,0.4; 0.375,0.465; 0.5,0.5;  0.625,0.535; 0.75,0.6; 0.875,0.7335; 1,1">
                                          <p:stCondLst>
                                            <p:cond delay="173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7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74" decel="50000">
                                          <p:stCondLst>
                                            <p:cond delay="71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7">
                                          <p:stCondLst>
                                            <p:cond delay="137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74" decel="50000">
                                          <p:stCondLst>
                                            <p:cond delay="1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7">
                                          <p:stCondLst>
                                            <p:cond delay="17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74" decel="50000">
                                          <p:stCondLst>
                                            <p:cond delay="17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7">
                                          <p:stCondLst>
                                            <p:cond delay="18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74" decel="50000">
                                          <p:stCondLst>
                                            <p:cond delay="192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156007" y="71413"/>
            <a:ext cx="2543785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in cryptography</a:t>
            </a:r>
          </a:p>
        </p:txBody>
      </p:sp>
      <p:sp>
        <p:nvSpPr>
          <p:cNvPr id="9" name="Titre 1"/>
          <p:cNvSpPr txBox="1">
            <a:spLocks/>
          </p:cNvSpPr>
          <p:nvPr/>
        </p:nvSpPr>
        <p:spPr>
          <a:xfrm>
            <a:off x="2555776" y="538381"/>
            <a:ext cx="4739274" cy="65837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DNA cryptography??</a:t>
            </a:r>
            <a:endParaRPr lang="en-US" dirty="0"/>
          </a:p>
        </p:txBody>
      </p:sp>
      <p:graphicFrame>
        <p:nvGraphicFramePr>
          <p:cNvPr id="14" name="Diagramme 13"/>
          <p:cNvGraphicFramePr/>
          <p:nvPr>
            <p:extLst>
              <p:ext uri="{D42A27DB-BD31-4B8C-83A1-F6EECF244321}">
                <p14:modId xmlns:p14="http://schemas.microsoft.com/office/powerpoint/2010/main" val="1358866143"/>
              </p:ext>
            </p:extLst>
          </p:nvPr>
        </p:nvGraphicFramePr>
        <p:xfrm>
          <a:off x="755576" y="1340768"/>
          <a:ext cx="777686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133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13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3132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9" grpId="0"/>
      <p:bldGraphic spid="14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079" y="1268760"/>
            <a:ext cx="6780333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004" y="4941168"/>
            <a:ext cx="8808481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symmetrical image encryption algorithm based on the combination of DNA and chaotic sequences;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demo software, to display its implementation in C++ language under </a:t>
            </a:r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Qt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environment. 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133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14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0" name="Titre 1"/>
          <p:cNvSpPr txBox="1">
            <a:spLocks/>
          </p:cNvSpPr>
          <p:nvPr/>
        </p:nvSpPr>
        <p:spPr>
          <a:xfrm>
            <a:off x="3095836" y="747035"/>
            <a:ext cx="2952328" cy="51435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Contribution ??</a:t>
            </a:r>
            <a:endParaRPr lang="en-US" dirty="0"/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092E6847-8F5F-4DDD-A128-DD7B7E7C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36B713D1-B3B8-4F8D-A5F5-AE66D942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63769"/>
            <a:ext cx="648071" cy="40862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B16180E7-1CAB-48F7-B1DB-DA371806C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568" y="71413"/>
            <a:ext cx="1004344" cy="40862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CVML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7B4E6FAB-00E8-439B-A892-76E2C68B5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72478"/>
            <a:ext cx="1944216" cy="40862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558A4FB7-B5DF-4C9C-9338-C9160177B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81304"/>
            <a:ext cx="2304256" cy="408623"/>
          </a:xfrm>
          <a:prstGeom prst="roundRect">
            <a:avLst>
              <a:gd name="adj" fmla="val 16667"/>
            </a:avLst>
          </a:prstGeom>
          <a:blipFill dpi="0" rotWithShape="1">
            <a:blip r:embed="rId4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Concluding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remarks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620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0" grpId="0"/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133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15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7" name="AutoShape 3">
            <a:extLst>
              <a:ext uri="{FF2B5EF4-FFF2-40B4-BE49-F238E27FC236}">
                <a16:creationId xmlns:a16="http://schemas.microsoft.com/office/drawing/2014/main" id="{092E6847-8F5F-4DDD-A128-DD7B7E7C1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8" name="AutoShape 3">
            <a:extLst>
              <a:ext uri="{FF2B5EF4-FFF2-40B4-BE49-F238E27FC236}">
                <a16:creationId xmlns:a16="http://schemas.microsoft.com/office/drawing/2014/main" id="{36B713D1-B3B8-4F8D-A5F5-AE66D94295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63769"/>
            <a:ext cx="648071" cy="40862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B16180E7-1CAB-48F7-B1DB-DA371806C0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568" y="71413"/>
            <a:ext cx="1004344" cy="40862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CVML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7B4E6FAB-00E8-439B-A892-76E2C68B57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72478"/>
            <a:ext cx="1944216" cy="40862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</p:txBody>
      </p:sp>
      <p:sp>
        <p:nvSpPr>
          <p:cNvPr id="12" name="AutoShape 3">
            <a:extLst>
              <a:ext uri="{FF2B5EF4-FFF2-40B4-BE49-F238E27FC236}">
                <a16:creationId xmlns:a16="http://schemas.microsoft.com/office/drawing/2014/main" id="{558A4FB7-B5DF-4C9C-9338-C9160177BD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8144" y="81304"/>
            <a:ext cx="2304256" cy="40862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Concluding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remarks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6E3C5FF-BB9F-420D-A3EE-A7186442D4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995" y="2132856"/>
            <a:ext cx="8144445" cy="2390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70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1" grpId="1" animBg="1"/>
      <p:bldP spid="12" grpId="0" animBg="1"/>
      <p:bldP spid="12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19872" y="707504"/>
            <a:ext cx="28083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Acknowledgement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2479999" y="2420888"/>
            <a:ext cx="4680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Comic Sans MS" panose="030F0702030302020204" pitchFamily="66" charset="0"/>
              </a:rPr>
              <a:t>With the supports of :</a:t>
            </a:r>
          </a:p>
        </p:txBody>
      </p:sp>
      <p:pic>
        <p:nvPicPr>
          <p:cNvPr id="6" name="Picture 5" descr="logo_si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4859" y="260648"/>
            <a:ext cx="2826981" cy="1440160"/>
          </a:xfrm>
          <a:prstGeom prst="rect">
            <a:avLst/>
          </a:prstGeom>
        </p:spPr>
      </p:pic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0713560"/>
              </p:ext>
            </p:extLst>
          </p:nvPr>
        </p:nvGraphicFramePr>
        <p:xfrm>
          <a:off x="6732240" y="225003"/>
          <a:ext cx="1581150" cy="1547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47" name="Picture" r:id="rId4" imgW="969218" imgH="794104" progId="Word.Picture.8">
                  <p:embed/>
                </p:oleObj>
              </mc:Choice>
              <mc:Fallback>
                <p:oleObj name="Picture" r:id="rId4" imgW="969218" imgH="794104" progId="Word.Picture.8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2240" y="225003"/>
                        <a:ext cx="1581150" cy="15478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460432" y="6525344"/>
            <a:ext cx="485327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16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709FB7BE-B539-43FE-B19E-4F83D58E9D0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75363"/>
            <a:ext cx="2036298" cy="20211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CC24856-8ACA-4BD6-856D-8EF1D90C823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35696" y="4029292"/>
            <a:ext cx="4813034" cy="113077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0DAB0E-7D91-48ED-A244-AFD295468C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173" y="3804103"/>
            <a:ext cx="158115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7032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498549" y="-27384"/>
            <a:ext cx="8153400" cy="990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References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04019" y="764704"/>
            <a:ext cx="8688461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[1] M.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Seyedzadeh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S.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Mirzakuchaki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fast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color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encryption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coupled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two-dimensional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piecewise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chaotic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map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Signal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99, pp. 1202–1215, 2012.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[2] X. Chai, Y. Chen, and L.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Broyde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 novel chaos-based image encryption algorithm using DNA sequence operations,” Optics and Lasers in Engineering, vol. 88, pp. 197–213, 2017.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[3] X.-Y. Wang, Y.-Q. Zhang and X.-M.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Baom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 novel chaotic image encryption scheme using DNA sequence operations,” Optics and Lasers in Engineering, vol. 73, pp. 53–61, 2015.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[4] C. Song, and Y.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Qiao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novel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encryption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algorithm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on DNA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encoding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spatiotemporal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chaos,”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17, pp. 6954–6968, 2015.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[5] P.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G. Zhao, L. Min, and X. Jin, “Chaos-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encryption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coding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entropy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Multimed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Tools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Appl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75, pp. 6303–6319, 2016. </a:t>
            </a:r>
          </a:p>
          <a:p>
            <a:pPr algn="just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[6] H. Liu, X. Wang, and A.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Kadir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“Image encryption using DNA complementary rule and chaotic maps,” Applied Soft Computing, vol. 12, pp. 1457–1466, 2012.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[7] A.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Rehman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X. Liao, M.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Hahsmi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R. Haider, “An efficient mixed inter-intra pixels substitution at 2bits-level for image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encryption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technique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DNA and Chaos,”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Optik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153, pp. 117-134, 2018. </a:t>
            </a:r>
          </a:p>
          <a:p>
            <a:pPr algn="just"/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[8] T. Hu, Y. Liu, L.-H. Gong, and C.-J.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Ouyang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“An image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encryption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scheme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combining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chaos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cycle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 DNA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sequences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,”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Nonlinear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Dynamic</a:t>
            </a:r>
            <a:r>
              <a:rPr lang="fr-F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vol. 87, pp. 51–66, 2017.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532440" y="6525344"/>
            <a:ext cx="413319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17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963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Étoile à 5 branches 5"/>
          <p:cNvSpPr/>
          <p:nvPr/>
        </p:nvSpPr>
        <p:spPr>
          <a:xfrm>
            <a:off x="142875" y="142875"/>
            <a:ext cx="1357313" cy="12144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7" name="Étoile à 5 branches 6"/>
          <p:cNvSpPr/>
          <p:nvPr/>
        </p:nvSpPr>
        <p:spPr>
          <a:xfrm>
            <a:off x="7596336" y="5214938"/>
            <a:ext cx="1357312" cy="1214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8" name="Étoile à 5 branches 7"/>
          <p:cNvSpPr/>
          <p:nvPr/>
        </p:nvSpPr>
        <p:spPr>
          <a:xfrm>
            <a:off x="357188" y="5286375"/>
            <a:ext cx="1357312" cy="121443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9" name="Étoile à 5 branches 8"/>
          <p:cNvSpPr/>
          <p:nvPr/>
        </p:nvSpPr>
        <p:spPr>
          <a:xfrm>
            <a:off x="7500938" y="357188"/>
            <a:ext cx="1357312" cy="121443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0" name="Sourire 7"/>
          <p:cNvSpPr/>
          <p:nvPr/>
        </p:nvSpPr>
        <p:spPr>
          <a:xfrm>
            <a:off x="1357290" y="357166"/>
            <a:ext cx="6215106" cy="5643602"/>
          </a:xfrm>
          <a:prstGeom prst="smileyFac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Thank</a:t>
            </a:r>
            <a:r>
              <a:rPr lang="fr-F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</a:t>
            </a:r>
            <a:r>
              <a:rPr lang="fr-F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for </a:t>
            </a:r>
            <a:r>
              <a:rPr lang="fr-FR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your</a:t>
            </a:r>
            <a:r>
              <a:rPr lang="fr-F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fr-FR" sz="4400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kind</a:t>
            </a:r>
            <a:endParaRPr lang="fr-FR" sz="4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4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attention</a:t>
            </a:r>
          </a:p>
        </p:txBody>
      </p:sp>
    </p:spTree>
    <p:extLst>
      <p:ext uri="{BB962C8B-B14F-4D97-AF65-F5344CB8AC3E}">
        <p14:creationId xmlns:p14="http://schemas.microsoft.com/office/powerpoint/2010/main" val="1693438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4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4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4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4800"/>
                            </p:stCondLst>
                            <p:childTnLst>
                              <p:par>
                                <p:cTn id="10" presetID="28" presetClass="emph" presetSubtype="0" fill="hold" grpId="1" nodeType="afterEffect">
                                  <p:stCondLst>
                                    <p:cond delay="200"/>
                                  </p:stCondLst>
                                  <p:iterate type="lt">
                                    <p:tmPct val="15873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1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4" dur="7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8" presetClass="emph" presetSubtype="0" fill="hold" grpId="2" nodeType="withEffect">
                                  <p:stCondLst>
                                    <p:cond delay="1700"/>
                                  </p:stCondLst>
                                  <p:iterate type="lt">
                                    <p:tmPct val="16667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6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anim to="1.5" calcmode="lin" valueType="num">
                                      <p:cBhvr override="childStyle">
                                        <p:cTn id="19" dur="6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5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596" y="933170"/>
            <a:ext cx="419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Text Box 28"/>
          <p:cNvSpPr txBox="1">
            <a:spLocks noChangeArrowheads="1"/>
          </p:cNvSpPr>
          <p:nvPr/>
        </p:nvSpPr>
        <p:spPr bwMode="auto">
          <a:xfrm>
            <a:off x="1101548" y="836712"/>
            <a:ext cx="606274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sz="3200" b="1" dirty="0">
                <a:solidFill>
                  <a:srgbClr val="000000"/>
                </a:solidFill>
              </a:rPr>
              <a:t>    </a:t>
            </a:r>
            <a:r>
              <a:rPr lang="fr-FR" sz="3200" b="1" dirty="0" err="1">
                <a:solidFill>
                  <a:srgbClr val="000000"/>
                </a:solidFill>
              </a:rPr>
              <a:t>Cameroon</a:t>
            </a:r>
            <a:r>
              <a:rPr lang="fr-FR" sz="3200" b="1" dirty="0">
                <a:solidFill>
                  <a:srgbClr val="000000"/>
                </a:solidFill>
              </a:rPr>
              <a:t> ??</a:t>
            </a:r>
          </a:p>
        </p:txBody>
      </p:sp>
      <p:pic>
        <p:nvPicPr>
          <p:cNvPr id="22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516" y="1905275"/>
            <a:ext cx="419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 Box 28"/>
          <p:cNvSpPr txBox="1">
            <a:spLocks noChangeArrowheads="1"/>
          </p:cNvSpPr>
          <p:nvPr/>
        </p:nvSpPr>
        <p:spPr bwMode="auto">
          <a:xfrm>
            <a:off x="1092821" y="1836113"/>
            <a:ext cx="549540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solidFill>
                  <a:srgbClr val="000000"/>
                </a:solidFill>
              </a:rPr>
              <a:t>    </a:t>
            </a:r>
            <a:r>
              <a:rPr lang="fr-FR" sz="3200" b="1" dirty="0" err="1">
                <a:solidFill>
                  <a:srgbClr val="000000"/>
                </a:solidFill>
              </a:rPr>
              <a:t>University</a:t>
            </a:r>
            <a:r>
              <a:rPr lang="fr-FR" sz="3200" b="1" dirty="0">
                <a:solidFill>
                  <a:srgbClr val="000000"/>
                </a:solidFill>
              </a:rPr>
              <a:t> of </a:t>
            </a:r>
            <a:r>
              <a:rPr lang="fr-FR" sz="3200" b="1" dirty="0" err="1">
                <a:solidFill>
                  <a:srgbClr val="000000"/>
                </a:solidFill>
              </a:rPr>
              <a:t>Ngaoundere</a:t>
            </a:r>
            <a:endParaRPr lang="fr-FR" sz="3200" dirty="0"/>
          </a:p>
        </p:txBody>
      </p:sp>
      <p:pic>
        <p:nvPicPr>
          <p:cNvPr id="24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436" y="3898378"/>
            <a:ext cx="419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Text Box 28"/>
          <p:cNvSpPr txBox="1">
            <a:spLocks noChangeArrowheads="1"/>
          </p:cNvSpPr>
          <p:nvPr/>
        </p:nvSpPr>
        <p:spPr bwMode="auto">
          <a:xfrm>
            <a:off x="1097740" y="3780329"/>
            <a:ext cx="7300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fr-FR" sz="3200" b="1" dirty="0">
                <a:solidFill>
                  <a:srgbClr val="000000"/>
                </a:solidFill>
              </a:rPr>
              <a:t>    </a:t>
            </a:r>
            <a:r>
              <a:rPr lang="fr-FR" sz="3200" b="1" dirty="0" err="1"/>
              <a:t>Research</a:t>
            </a:r>
            <a:r>
              <a:rPr lang="fr-FR" sz="3200" b="1" dirty="0"/>
              <a:t> Project</a:t>
            </a:r>
            <a:endParaRPr lang="fr-FR" sz="3200" dirty="0"/>
          </a:p>
        </p:txBody>
      </p:sp>
      <p:pic>
        <p:nvPicPr>
          <p:cNvPr id="26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56" y="4866517"/>
            <a:ext cx="419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AutoShape 3"/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Outline</a:t>
            </a:r>
            <a:endParaRPr lang="fr-FR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 Box 28"/>
          <p:cNvSpPr txBox="1">
            <a:spLocks noChangeArrowheads="1"/>
          </p:cNvSpPr>
          <p:nvPr/>
        </p:nvSpPr>
        <p:spPr bwMode="auto">
          <a:xfrm>
            <a:off x="1083010" y="4788441"/>
            <a:ext cx="7300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0000"/>
                </a:solidFill>
              </a:rPr>
              <a:t>    </a:t>
            </a:r>
            <a:r>
              <a:rPr lang="fr-FR" sz="3200" b="1" dirty="0" err="1"/>
              <a:t>Concluding</a:t>
            </a:r>
            <a:r>
              <a:rPr lang="fr-FR" sz="3200" b="1" dirty="0"/>
              <a:t> </a:t>
            </a:r>
            <a:r>
              <a:rPr lang="fr-FR" sz="3200" b="1" dirty="0" err="1"/>
              <a:t>remarks</a:t>
            </a:r>
            <a:endParaRPr lang="fr-FR" sz="3200" dirty="0"/>
          </a:p>
        </p:txBody>
      </p:sp>
      <p:sp>
        <p:nvSpPr>
          <p:cNvPr id="35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3413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2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6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2030" y="5874629"/>
            <a:ext cx="419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 Box 28"/>
          <p:cNvSpPr txBox="1">
            <a:spLocks noChangeArrowheads="1"/>
          </p:cNvSpPr>
          <p:nvPr/>
        </p:nvSpPr>
        <p:spPr bwMode="auto">
          <a:xfrm>
            <a:off x="1089684" y="5796553"/>
            <a:ext cx="7300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b="1" dirty="0">
                <a:solidFill>
                  <a:srgbClr val="000000"/>
                </a:solidFill>
              </a:rPr>
              <a:t>    </a:t>
            </a:r>
            <a:r>
              <a:rPr lang="fr-FR" sz="3200" b="1" dirty="0" err="1"/>
              <a:t>References</a:t>
            </a:r>
            <a:endParaRPr lang="fr-FR" sz="3200" dirty="0"/>
          </a:p>
        </p:txBody>
      </p:sp>
      <p:pic>
        <p:nvPicPr>
          <p:cNvPr id="21" name="Picture 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1007" y="2913387"/>
            <a:ext cx="41910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Text Box 28"/>
          <p:cNvSpPr txBox="1">
            <a:spLocks noChangeArrowheads="1"/>
          </p:cNvSpPr>
          <p:nvPr/>
        </p:nvSpPr>
        <p:spPr bwMode="auto">
          <a:xfrm>
            <a:off x="1115616" y="2844225"/>
            <a:ext cx="730011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fr-FR" sz="3200" b="1" dirty="0"/>
              <a:t>    CVML</a:t>
            </a:r>
            <a:endParaRPr lang="fr-FR" sz="3200" dirty="0"/>
          </a:p>
        </p:txBody>
      </p:sp>
    </p:spTree>
    <p:extLst>
      <p:ext uri="{BB962C8B-B14F-4D97-AF65-F5344CB8AC3E}">
        <p14:creationId xmlns:p14="http://schemas.microsoft.com/office/powerpoint/2010/main" val="3709594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  <p:bldP spid="25" grpId="0"/>
      <p:bldP spid="29" grpId="0" animBg="1"/>
      <p:bldP spid="29" grpId="1" animBg="1"/>
      <p:bldP spid="34" grpId="0"/>
      <p:bldP spid="17" grpId="0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AE65A275-407B-4BB8-A534-D9420971D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E618B88-6D42-46E5-9D68-65241424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3413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3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D5FEAF-B772-4936-A9A8-D227C466E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720080"/>
            <a:ext cx="5563582" cy="5589240"/>
          </a:xfrm>
          <a:prstGeom prst="rect">
            <a:avLst/>
          </a:prstGeom>
        </p:spPr>
      </p:pic>
      <p:sp>
        <p:nvSpPr>
          <p:cNvPr id="10" name="Oval 28">
            <a:extLst>
              <a:ext uri="{FF2B5EF4-FFF2-40B4-BE49-F238E27FC236}">
                <a16:creationId xmlns:a16="http://schemas.microsoft.com/office/drawing/2014/main" id="{ED6876FA-B1EF-428A-94F3-4EB18ABD6B27}"/>
              </a:ext>
            </a:extLst>
          </p:cNvPr>
          <p:cNvSpPr/>
          <p:nvPr/>
        </p:nvSpPr>
        <p:spPr>
          <a:xfrm>
            <a:off x="3995936" y="2595222"/>
            <a:ext cx="936104" cy="949796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D2A4B17-2A0E-4E2E-A67F-CBDA3653782E}"/>
              </a:ext>
            </a:extLst>
          </p:cNvPr>
          <p:cNvSpPr txBox="1"/>
          <p:nvPr/>
        </p:nvSpPr>
        <p:spPr>
          <a:xfrm>
            <a:off x="228015" y="2885454"/>
            <a:ext cx="1751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54 Countries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7EBC57A-FB1B-438E-AF97-13C959E6E6CB}"/>
              </a:ext>
            </a:extLst>
          </p:cNvPr>
          <p:cNvSpPr txBox="1"/>
          <p:nvPr/>
        </p:nvSpPr>
        <p:spPr>
          <a:xfrm>
            <a:off x="3966699" y="2885454"/>
            <a:ext cx="10316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16/54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2357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2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AE65A275-407B-4BB8-A534-D9420971D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E618B88-6D42-46E5-9D68-65241424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3413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4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73FEFCE-4C92-4CDB-8026-EA7151D145D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79" y="620688"/>
            <a:ext cx="4387937" cy="6113291"/>
          </a:xfrm>
          <a:prstGeom prst="rect">
            <a:avLst/>
          </a:prstGeom>
        </p:spPr>
      </p:pic>
      <p:sp>
        <p:nvSpPr>
          <p:cNvPr id="10" name="Oval 28">
            <a:extLst>
              <a:ext uri="{FF2B5EF4-FFF2-40B4-BE49-F238E27FC236}">
                <a16:creationId xmlns:a16="http://schemas.microsoft.com/office/drawing/2014/main" id="{ED6876FA-B1EF-428A-94F3-4EB18ABD6B27}"/>
              </a:ext>
            </a:extLst>
          </p:cNvPr>
          <p:cNvSpPr/>
          <p:nvPr/>
        </p:nvSpPr>
        <p:spPr>
          <a:xfrm>
            <a:off x="1470580" y="4293096"/>
            <a:ext cx="1517244" cy="1656184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2D33DBA-0F5B-4678-BC71-FB671ADDA69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135906"/>
            <a:ext cx="2733675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E518AD5-E6C4-4AFF-A9F3-943A11B7F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739" y="671260"/>
            <a:ext cx="2075775" cy="142813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75202BC-2401-494C-94B5-F17813936AA2}"/>
              </a:ext>
            </a:extLst>
          </p:cNvPr>
          <p:cNvSpPr/>
          <p:nvPr/>
        </p:nvSpPr>
        <p:spPr>
          <a:xfrm>
            <a:off x="5510732" y="2132856"/>
            <a:ext cx="2733676" cy="4601123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4AAAB41-AA04-4A34-B168-761D2CC09307}"/>
              </a:ext>
            </a:extLst>
          </p:cNvPr>
          <p:cNvSpPr/>
          <p:nvPr/>
        </p:nvSpPr>
        <p:spPr>
          <a:xfrm>
            <a:off x="5508103" y="2348880"/>
            <a:ext cx="2733675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C638EE0-8515-4299-8885-D2C8BABDC27B}"/>
              </a:ext>
            </a:extLst>
          </p:cNvPr>
          <p:cNvSpPr/>
          <p:nvPr/>
        </p:nvSpPr>
        <p:spPr>
          <a:xfrm>
            <a:off x="5510733" y="2849886"/>
            <a:ext cx="2733675" cy="147066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886457A-C907-4837-BCFA-42F8396B6D97}"/>
              </a:ext>
            </a:extLst>
          </p:cNvPr>
          <p:cNvSpPr/>
          <p:nvPr/>
        </p:nvSpPr>
        <p:spPr>
          <a:xfrm>
            <a:off x="5510733" y="3645024"/>
            <a:ext cx="2733675" cy="36004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9C36A6E-4A6B-4BB5-81BF-2067A3033809}"/>
              </a:ext>
            </a:extLst>
          </p:cNvPr>
          <p:cNvSpPr/>
          <p:nvPr/>
        </p:nvSpPr>
        <p:spPr>
          <a:xfrm>
            <a:off x="5508104" y="5157192"/>
            <a:ext cx="2733676" cy="2160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01CFAE1-5D0D-4EF4-A4E1-F0B5937523F3}"/>
              </a:ext>
            </a:extLst>
          </p:cNvPr>
          <p:cNvSpPr/>
          <p:nvPr/>
        </p:nvSpPr>
        <p:spPr>
          <a:xfrm>
            <a:off x="5508104" y="6525344"/>
            <a:ext cx="2733676" cy="216024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CF0F684-5A2A-4EE9-9435-17460BA52702}"/>
              </a:ext>
            </a:extLst>
          </p:cNvPr>
          <p:cNvSpPr txBox="1"/>
          <p:nvPr/>
        </p:nvSpPr>
        <p:spPr>
          <a:xfrm>
            <a:off x="2760047" y="3501008"/>
            <a:ext cx="58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2057C31-0CCB-4272-A304-7A95E6D50AE6}"/>
              </a:ext>
            </a:extLst>
          </p:cNvPr>
          <p:cNvSpPr txBox="1"/>
          <p:nvPr/>
        </p:nvSpPr>
        <p:spPr>
          <a:xfrm>
            <a:off x="3419872" y="1412776"/>
            <a:ext cx="5878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UM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F8E5B10-97CA-4E6A-A451-BA3BDCCCF7B3}"/>
              </a:ext>
            </a:extLst>
          </p:cNvPr>
          <p:cNvSpPr txBox="1"/>
          <p:nvPr/>
        </p:nvSpPr>
        <p:spPr>
          <a:xfrm>
            <a:off x="1966465" y="4371636"/>
            <a:ext cx="79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UY1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5D631D5-9E11-4484-9E48-523B84A16778}"/>
              </a:ext>
            </a:extLst>
          </p:cNvPr>
          <p:cNvSpPr txBox="1"/>
          <p:nvPr/>
        </p:nvSpPr>
        <p:spPr>
          <a:xfrm>
            <a:off x="2194242" y="5373216"/>
            <a:ext cx="793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UY2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688BC20-1162-4A3F-BAE0-F0A478B57361}"/>
              </a:ext>
            </a:extLst>
          </p:cNvPr>
          <p:cNvSpPr txBox="1"/>
          <p:nvPr/>
        </p:nvSpPr>
        <p:spPr>
          <a:xfrm>
            <a:off x="539552" y="4859868"/>
            <a:ext cx="529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353F925-E595-4DFA-A63F-492ECD770622}"/>
              </a:ext>
            </a:extLst>
          </p:cNvPr>
          <p:cNvSpPr txBox="1"/>
          <p:nvPr/>
        </p:nvSpPr>
        <p:spPr>
          <a:xfrm>
            <a:off x="936721" y="5373216"/>
            <a:ext cx="5389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6701E72-4035-4D37-BB9A-5E1E71577B33}"/>
              </a:ext>
            </a:extLst>
          </p:cNvPr>
          <p:cNvSpPr txBox="1"/>
          <p:nvPr/>
        </p:nvSpPr>
        <p:spPr>
          <a:xfrm>
            <a:off x="958086" y="4197119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UBa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8BAE661-1E19-4E70-86A4-C642C9BA7BBC}"/>
              </a:ext>
            </a:extLst>
          </p:cNvPr>
          <p:cNvSpPr txBox="1"/>
          <p:nvPr/>
        </p:nvSpPr>
        <p:spPr>
          <a:xfrm>
            <a:off x="1403648" y="4365104"/>
            <a:ext cx="6472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UDs</a:t>
            </a:r>
            <a:endParaRPr lang="it-IT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9E2DEF3A-257F-4785-B49B-3E1F5FC5088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94865" y="2943200"/>
            <a:ext cx="971600" cy="48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60F93D9-792F-4450-8F11-AB718FD0625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105" y="2891792"/>
            <a:ext cx="913824" cy="609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45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10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/>
      <p:bldP spid="21" grpId="1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AE65A275-407B-4BB8-A534-D9420971D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E618B88-6D42-46E5-9D68-65241424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3413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5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E518AD5-E6C4-4AFF-A9F3-943A11B7F70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66" y="1096631"/>
            <a:ext cx="418651" cy="2880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07D674E-E140-4356-9B16-2533B3596F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221" y="1556792"/>
            <a:ext cx="4554803" cy="3854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2476FBB-544A-4DFA-AD19-282760D90A18}"/>
              </a:ext>
            </a:extLst>
          </p:cNvPr>
          <p:cNvSpPr txBox="1"/>
          <p:nvPr/>
        </p:nvSpPr>
        <p:spPr>
          <a:xfrm>
            <a:off x="852989" y="1052736"/>
            <a:ext cx="32996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 Excellency </a:t>
            </a:r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Biya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20F580C-AC33-4A59-A2C5-FD7840A35D6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5" y="597725"/>
            <a:ext cx="2695951" cy="5639587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F01CFAE1-5D0D-4EF4-A4E1-F0B5937523F3}"/>
              </a:ext>
            </a:extLst>
          </p:cNvPr>
          <p:cNvSpPr/>
          <p:nvPr/>
        </p:nvSpPr>
        <p:spPr>
          <a:xfrm>
            <a:off x="6228184" y="1086198"/>
            <a:ext cx="2695952" cy="288032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FD34C33-B7EB-47D5-9BDE-5649BFBD6427}"/>
              </a:ext>
            </a:extLst>
          </p:cNvPr>
          <p:cNvSpPr txBox="1"/>
          <p:nvPr/>
        </p:nvSpPr>
        <p:spPr>
          <a:xfrm>
            <a:off x="4916581" y="908720"/>
            <a:ext cx="1383611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37</a:t>
            </a:r>
            <a:r>
              <a:rPr lang="fr-FR" sz="17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</a:t>
            </a:r>
            <a:endParaRPr lang="it-IT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01861DA-DBAD-4B1E-A38B-9CD92A5EFCCE}"/>
              </a:ext>
            </a:extLst>
          </p:cNvPr>
          <p:cNvSpPr txBox="1"/>
          <p:nvPr/>
        </p:nvSpPr>
        <p:spPr>
          <a:xfrm>
            <a:off x="4916582" y="1202849"/>
            <a:ext cx="138361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05 </a:t>
            </a:r>
            <a:r>
              <a:rPr lang="fr-FR" sz="1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Months</a:t>
            </a:r>
            <a:endParaRPr lang="it-IT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705444E-B665-41C7-846E-5D2CD7E80A6D}"/>
              </a:ext>
            </a:extLst>
          </p:cNvPr>
          <p:cNvSpPr/>
          <p:nvPr/>
        </p:nvSpPr>
        <p:spPr>
          <a:xfrm>
            <a:off x="6228184" y="1412776"/>
            <a:ext cx="2695952" cy="1156358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748E1F3-6676-4FE7-95ED-B0752760B1E0}"/>
              </a:ext>
            </a:extLst>
          </p:cNvPr>
          <p:cNvSpPr txBox="1"/>
          <p:nvPr/>
        </p:nvSpPr>
        <p:spPr>
          <a:xfrm>
            <a:off x="4788024" y="1885991"/>
            <a:ext cx="1512168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07 Elections</a:t>
            </a:r>
            <a:endParaRPr lang="it-IT" sz="1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D9ED14F-8A49-4503-95E0-737CC36C9B1E}"/>
              </a:ext>
            </a:extLst>
          </p:cNvPr>
          <p:cNvSpPr/>
          <p:nvPr/>
        </p:nvSpPr>
        <p:spPr>
          <a:xfrm>
            <a:off x="6204519" y="5655152"/>
            <a:ext cx="2695951" cy="677070"/>
          </a:xfrm>
          <a:prstGeom prst="rect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D2F9B46-3BFF-48F6-9238-12FD46FB1143}"/>
              </a:ext>
            </a:extLst>
          </p:cNvPr>
          <p:cNvSpPr/>
          <p:nvPr/>
        </p:nvSpPr>
        <p:spPr>
          <a:xfrm>
            <a:off x="8172400" y="5967096"/>
            <a:ext cx="432048" cy="365125"/>
          </a:xfrm>
          <a:prstGeom prst="ellipse">
            <a:avLst/>
          </a:prstGeom>
          <a:noFill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52110FB-DFE2-4F32-8EE8-CE8FCD91300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1124744"/>
            <a:ext cx="418651" cy="288032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CA8B9FD2-2075-4535-BC82-4C3F839A629B}"/>
              </a:ext>
            </a:extLst>
          </p:cNvPr>
          <p:cNvSpPr txBox="1"/>
          <p:nvPr/>
        </p:nvSpPr>
        <p:spPr>
          <a:xfrm>
            <a:off x="539552" y="5515296"/>
            <a:ext cx="38884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fr-F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President</a:t>
            </a:r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</a:t>
            </a:r>
            <a:r>
              <a:rPr lang="fr-F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Republic</a:t>
            </a:r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Cameroon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6854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1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8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9" grpId="0"/>
      <p:bldP spid="19" grpId="0" animBg="1"/>
      <p:bldP spid="21" grpId="0"/>
      <p:bldP spid="22" grpId="0"/>
      <p:bldP spid="26" grpId="0" animBg="1"/>
      <p:bldP spid="27" grpId="0"/>
      <p:bldP spid="28" grpId="0" animBg="1"/>
      <p:bldP spid="29" grpId="0" animBg="1"/>
      <p:bldP spid="3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3">
            <a:extLst>
              <a:ext uri="{FF2B5EF4-FFF2-40B4-BE49-F238E27FC236}">
                <a16:creationId xmlns:a16="http://schemas.microsoft.com/office/drawing/2014/main" id="{AE65A275-407B-4BB8-A534-D9420971D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E618B88-6D42-46E5-9D68-65241424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3413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6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A8B9FD2-2075-4535-BC82-4C3F839A629B}"/>
              </a:ext>
            </a:extLst>
          </p:cNvPr>
          <p:cNvSpPr txBox="1"/>
          <p:nvPr/>
        </p:nvSpPr>
        <p:spPr>
          <a:xfrm>
            <a:off x="1956066" y="928583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University</a:t>
            </a:r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Ngaoundéré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28F00E1D-6DCB-499B-A7FE-075D4B3937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63769"/>
            <a:ext cx="648071" cy="408623"/>
          </a:xfrm>
          <a:prstGeom prst="roundRect">
            <a:avLst>
              <a:gd name="adj" fmla="val 16667"/>
            </a:avLst>
          </a:prstGeom>
          <a:blipFill dpi="0" rotWithShape="1">
            <a:blip r:embed="rId3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</a:p>
        </p:txBody>
      </p:sp>
      <p:graphicFrame>
        <p:nvGraphicFramePr>
          <p:cNvPr id="18" name="Object 2">
            <a:extLst>
              <a:ext uri="{FF2B5EF4-FFF2-40B4-BE49-F238E27FC236}">
                <a16:creationId xmlns:a16="http://schemas.microsoft.com/office/drawing/2014/main" id="{3F17324C-EF6F-4CEC-AFB0-4D94720D0B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545074"/>
              </p:ext>
            </p:extLst>
          </p:nvPr>
        </p:nvGraphicFramePr>
        <p:xfrm>
          <a:off x="7092280" y="471191"/>
          <a:ext cx="1343214" cy="1314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2" name="Picture" r:id="rId4" imgW="969218" imgH="794104" progId="Word.Picture.8">
                  <p:embed/>
                </p:oleObj>
              </mc:Choice>
              <mc:Fallback>
                <p:oleObj name="Picture" r:id="rId4" imgW="969218" imgH="794104" progId="Word.Picture.8">
                  <p:embed/>
                  <p:pic>
                    <p:nvPicPr>
                      <p:cNvPr id="18" name="Object 2">
                        <a:extLst>
                          <a:ext uri="{FF2B5EF4-FFF2-40B4-BE49-F238E27FC236}">
                            <a16:creationId xmlns:a16="http://schemas.microsoft.com/office/drawing/2014/main" id="{D7AD97F9-9A44-43E4-8C83-94963B22BA1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92280" y="471191"/>
                        <a:ext cx="1343214" cy="131489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3">
            <a:extLst>
              <a:ext uri="{FF2B5EF4-FFF2-40B4-BE49-F238E27FC236}">
                <a16:creationId xmlns:a16="http://schemas.microsoft.com/office/drawing/2014/main" id="{1059FA56-2B51-4B34-AA58-65BEAAA4FB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789" y="2015270"/>
            <a:ext cx="1306513" cy="32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958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altLang="it-IT" sz="1000" b="0" i="0" u="none" strike="noStrike" cap="none" normalizeH="0" baseline="0" dirty="0">
                <a:ln>
                  <a:noFill/>
                </a:ln>
                <a:solidFill>
                  <a:srgbClr val="FFFFFF"/>
                </a:solidFill>
                <a:effectLst/>
                <a:latin typeface="&amp;quot"/>
              </a:rPr>
              <a:t>ablissements</a:t>
            </a:r>
            <a:endParaRPr kumimoji="0" lang="it-IT" altLang="it-IT" sz="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altLang="it-IT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290E8A01-AB9E-4696-8A1E-8CDD33DFC6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62114146"/>
              </p:ext>
            </p:extLst>
          </p:nvPr>
        </p:nvGraphicFramePr>
        <p:xfrm>
          <a:off x="467286" y="18852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474F66E1-EF8D-46DD-A583-6BCF7E68BA7F}"/>
              </a:ext>
            </a:extLst>
          </p:cNvPr>
          <p:cNvSpPr/>
          <p:nvPr/>
        </p:nvSpPr>
        <p:spPr>
          <a:xfrm>
            <a:off x="1223628" y="5714316"/>
            <a:ext cx="252028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Left Brace 9">
            <a:extLst>
              <a:ext uri="{FF2B5EF4-FFF2-40B4-BE49-F238E27FC236}">
                <a16:creationId xmlns:a16="http://schemas.microsoft.com/office/drawing/2014/main" id="{A819343D-48F3-48EA-BE32-EF9105A4DAAD}"/>
              </a:ext>
            </a:extLst>
          </p:cNvPr>
          <p:cNvSpPr/>
          <p:nvPr/>
        </p:nvSpPr>
        <p:spPr>
          <a:xfrm>
            <a:off x="1619672" y="5085184"/>
            <a:ext cx="252028" cy="1636780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98A47C0-1776-45DC-9536-1C6CDE492E7B}"/>
              </a:ext>
            </a:extLst>
          </p:cNvPr>
          <p:cNvSpPr txBox="1"/>
          <p:nvPr/>
        </p:nvSpPr>
        <p:spPr>
          <a:xfrm>
            <a:off x="1836082" y="5165143"/>
            <a:ext cx="54835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Deparment</a:t>
            </a:r>
            <a:r>
              <a:rPr lang="fr-F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Chemestry</a:t>
            </a:r>
            <a:endParaRPr lang="fr-F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Deparment</a:t>
            </a:r>
            <a:r>
              <a:rPr lang="fr-F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Biological</a:t>
            </a:r>
            <a:r>
              <a:rPr lang="fr-F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Science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Earth Science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 of Biomedical Science</a:t>
            </a:r>
            <a:endParaRPr lang="fr-F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</a:t>
            </a:r>
            <a:r>
              <a:rPr lang="fr-F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Mathematics</a:t>
            </a:r>
            <a:r>
              <a:rPr lang="fr-F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Computer Science</a:t>
            </a:r>
            <a:endParaRPr lang="fr-F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Department</a:t>
            </a:r>
            <a:r>
              <a:rPr lang="fr-F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</a:t>
            </a:r>
            <a:r>
              <a:rPr lang="fr-FR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Physics</a:t>
            </a:r>
            <a:endParaRPr lang="fr-FR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01AE3406-7A61-4D95-B452-AC5AE7FDDCCE}"/>
              </a:ext>
            </a:extLst>
          </p:cNvPr>
          <p:cNvSpPr/>
          <p:nvPr/>
        </p:nvSpPr>
        <p:spPr>
          <a:xfrm>
            <a:off x="4815133" y="6405471"/>
            <a:ext cx="1341043" cy="11987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8AFB8085-F2C6-48C9-AB99-1C1F6DB5DFF0}"/>
              </a:ext>
            </a:extLst>
          </p:cNvPr>
          <p:cNvSpPr/>
          <p:nvPr/>
        </p:nvSpPr>
        <p:spPr>
          <a:xfrm>
            <a:off x="6444208" y="5612353"/>
            <a:ext cx="396044" cy="1057007"/>
          </a:xfrm>
          <a:prstGeom prst="lef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293B97E-BBAD-4127-A1B8-AE5CE01503BD}"/>
              </a:ext>
            </a:extLst>
          </p:cNvPr>
          <p:cNvSpPr txBox="1"/>
          <p:nvPr/>
        </p:nvSpPr>
        <p:spPr>
          <a:xfrm>
            <a:off x="6620907" y="5653697"/>
            <a:ext cx="248759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Automatics</a:t>
            </a:r>
            <a:r>
              <a:rPr lang="fr-FR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Electronics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Image </a:t>
            </a:r>
            <a:r>
              <a:rPr lang="fr-FR" sz="15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Processing</a:t>
            </a:r>
            <a:endParaRPr lang="fr-FR" sz="15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it-IT" sz="15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Electrical Engineering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FR" sz="15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Mechanics</a:t>
            </a:r>
            <a:endParaRPr lang="fr-FR" sz="15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535B06F-D047-4B8B-A9F1-8B07D62E6C7D}"/>
              </a:ext>
            </a:extLst>
          </p:cNvPr>
          <p:cNvSpPr txBox="1"/>
          <p:nvPr/>
        </p:nvSpPr>
        <p:spPr>
          <a:xfrm>
            <a:off x="6503747" y="2634165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20 000 </a:t>
            </a:r>
            <a:r>
              <a:rPr lang="fr-F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Students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DD8A189C-3173-4BE0-821C-4A66FD91901F}"/>
              </a:ext>
            </a:extLst>
          </p:cNvPr>
          <p:cNvSpPr txBox="1"/>
          <p:nvPr/>
        </p:nvSpPr>
        <p:spPr>
          <a:xfrm>
            <a:off x="6444208" y="3113768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343 </a:t>
            </a:r>
            <a:r>
              <a:rPr lang="fr-F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Lecturers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85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2" grpId="0"/>
      <p:bldP spid="17" grpId="0" animBg="1"/>
      <p:bldP spid="17" grpId="1" animBg="1"/>
      <p:bldGraphic spid="7" grpId="0">
        <p:bldAsOne/>
      </p:bldGraphic>
      <p:bldP spid="8" grpId="0" animBg="1"/>
      <p:bldP spid="10" grpId="0" animBg="1"/>
      <p:bldP spid="24" grpId="0"/>
      <p:bldP spid="25" grpId="0" animBg="1"/>
      <p:bldP spid="30" grpId="0" animBg="1"/>
      <p:bldP spid="33" grpId="0"/>
      <p:bldP spid="34" grpId="0"/>
      <p:bldP spid="3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E618B88-6D42-46E5-9D68-65241424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3413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7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7" name="AutoShape 3">
            <a:extLst>
              <a:ext uri="{FF2B5EF4-FFF2-40B4-BE49-F238E27FC236}">
                <a16:creationId xmlns:a16="http://schemas.microsoft.com/office/drawing/2014/main" id="{78C8CCEF-E6E2-4777-9DF4-F572314532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18" name="AutoShape 3">
            <a:extLst>
              <a:ext uri="{FF2B5EF4-FFF2-40B4-BE49-F238E27FC236}">
                <a16:creationId xmlns:a16="http://schemas.microsoft.com/office/drawing/2014/main" id="{22FF9AAB-AB01-4DEF-BB4E-A1DC4E9692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63769"/>
            <a:ext cx="648071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</a:p>
        </p:txBody>
      </p:sp>
      <p:sp>
        <p:nvSpPr>
          <p:cNvPr id="23" name="AutoShape 3">
            <a:extLst>
              <a:ext uri="{FF2B5EF4-FFF2-40B4-BE49-F238E27FC236}">
                <a16:creationId xmlns:a16="http://schemas.microsoft.com/office/drawing/2014/main" id="{478AF750-2566-4F38-9834-E16CBD7990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568" y="71413"/>
            <a:ext cx="1004344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CVML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E6BD6-8DE5-406C-9174-90062DFFDBAF}"/>
              </a:ext>
            </a:extLst>
          </p:cNvPr>
          <p:cNvSpPr/>
          <p:nvPr/>
        </p:nvSpPr>
        <p:spPr>
          <a:xfrm>
            <a:off x="1211875" y="1809422"/>
            <a:ext cx="44972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Department of Electrical, Computer and Biomedical Engineering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University of Pavia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it-IT" sz="16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5E1DD5-E7E3-4834-B63B-14354BD482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027" y="1844824"/>
            <a:ext cx="2928076" cy="81713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1F42AB-C886-4249-AB6C-06E941F8C2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1875" y="620688"/>
            <a:ext cx="6720249" cy="80742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9AE4090-FCAA-4425-9F51-6DA22BA5D64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33872" y="3068960"/>
            <a:ext cx="6720249" cy="28221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5940380-513E-4C40-900D-B2B1EA57F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0033" y="4267210"/>
            <a:ext cx="6876256" cy="35744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2470E7F-9BE7-4E84-BF1E-F6C3EAE9E5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0120" y="3588919"/>
            <a:ext cx="6876256" cy="390259"/>
          </a:xfrm>
          <a:prstGeom prst="rect">
            <a:avLst/>
          </a:prstGeom>
        </p:spPr>
      </p:pic>
      <p:sp>
        <p:nvSpPr>
          <p:cNvPr id="33" name="Rectangle 32">
            <a:extLst>
              <a:ext uri="{FF2B5EF4-FFF2-40B4-BE49-F238E27FC236}">
                <a16:creationId xmlns:a16="http://schemas.microsoft.com/office/drawing/2014/main" id="{CAEBF0A4-9AC1-4028-8E05-F7D6970AEDE0}"/>
              </a:ext>
            </a:extLst>
          </p:cNvPr>
          <p:cNvSpPr/>
          <p:nvPr/>
        </p:nvSpPr>
        <p:spPr>
          <a:xfrm>
            <a:off x="4572000" y="4797152"/>
            <a:ext cx="449726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Advisor</a:t>
            </a:r>
          </a:p>
          <a:p>
            <a:pPr algn="ctr"/>
            <a:endParaRPr lang="en-US" sz="800" b="1" dirty="0">
              <a:solidFill>
                <a:schemeClr val="accent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Pr. Luca Lombardi</a:t>
            </a:r>
          </a:p>
          <a:p>
            <a:pPr algn="ctr"/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Associate professor</a:t>
            </a:r>
          </a:p>
          <a:p>
            <a:pPr algn="ctr"/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Luca Lombardi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luca.lombardi@unipv.it</a:t>
            </a:r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- +39 0382 985363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48D8629D-002C-4E3A-95E5-C20B0EB1B59C}"/>
              </a:ext>
            </a:extLst>
          </p:cNvPr>
          <p:cNvSpPr/>
          <p:nvPr/>
        </p:nvSpPr>
        <p:spPr>
          <a:xfrm>
            <a:off x="107504" y="4820959"/>
            <a:ext cx="43081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solidFill>
                  <a:schemeClr val="accent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Director of CVML</a:t>
            </a:r>
          </a:p>
          <a:p>
            <a:pPr algn="ctr"/>
            <a:endParaRPr lang="en-US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Pr.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Virginio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Cantoni</a:t>
            </a:r>
            <a:r>
              <a:rPr lang="en-US" sz="1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Full Professor </a:t>
            </a:r>
          </a:p>
          <a:p>
            <a:pPr algn="ctr"/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virginio.cantoni@unipv.it - +39 0382 985358 </a:t>
            </a:r>
            <a:endParaRPr lang="it-IT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29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3" grpId="0" animBg="1"/>
      <p:bldP spid="23" grpId="1" animBg="1"/>
      <p:bldP spid="3" grpId="0"/>
      <p:bldP spid="33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3">
            <a:extLst>
              <a:ext uri="{FF2B5EF4-FFF2-40B4-BE49-F238E27FC236}">
                <a16:creationId xmlns:a16="http://schemas.microsoft.com/office/drawing/2014/main" id="{2E618B88-6D42-46E5-9D68-65241424C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3413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8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232B074-BBED-43E7-A7C0-A13D3864ED08}"/>
              </a:ext>
            </a:extLst>
          </p:cNvPr>
          <p:cNvSpPr/>
          <p:nvPr/>
        </p:nvSpPr>
        <p:spPr>
          <a:xfrm>
            <a:off x="467544" y="581779"/>
            <a:ext cx="828092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omic Sans MS" panose="030F0702030302020204" pitchFamily="66" charset="0"/>
              </a:rPr>
              <a:t>A DNA-based chaos algorithm for an efficient image encryption application</a:t>
            </a:r>
            <a:endParaRPr lang="ro-RO" sz="2400" b="1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DC43ADE-0073-4223-B6DF-212076465B1B}"/>
              </a:ext>
            </a:extLst>
          </p:cNvPr>
          <p:cNvSpPr/>
          <p:nvPr/>
        </p:nvSpPr>
        <p:spPr>
          <a:xfrm>
            <a:off x="2555777" y="1700808"/>
            <a:ext cx="4032448" cy="54412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6999F8-CA45-4377-86FB-D0FAFA9BBE68}"/>
              </a:ext>
            </a:extLst>
          </p:cNvPr>
          <p:cNvSpPr txBox="1"/>
          <p:nvPr/>
        </p:nvSpPr>
        <p:spPr>
          <a:xfrm>
            <a:off x="2771800" y="1772815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</a:t>
            </a:r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image </a:t>
            </a:r>
            <a:r>
              <a:rPr lang="fr-FR" sz="20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encryption</a:t>
            </a:r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??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607713-BE70-4357-BA44-B458A6519739}"/>
              </a:ext>
            </a:extLst>
          </p:cNvPr>
          <p:cNvSpPr/>
          <p:nvPr/>
        </p:nvSpPr>
        <p:spPr>
          <a:xfrm>
            <a:off x="414265" y="2708920"/>
            <a:ext cx="855022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Confidentiality                           Integrity                                 authenticity</a:t>
            </a: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6BDD7261-3FD9-4D72-B620-E46B83E03B6E}"/>
              </a:ext>
            </a:extLst>
          </p:cNvPr>
          <p:cNvSpPr/>
          <p:nvPr/>
        </p:nvSpPr>
        <p:spPr>
          <a:xfrm>
            <a:off x="4499992" y="2276872"/>
            <a:ext cx="144016" cy="368769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B0BE2249-B203-4353-AE0A-316D0DB3B6AB}"/>
              </a:ext>
            </a:extLst>
          </p:cNvPr>
          <p:cNvSpPr/>
          <p:nvPr/>
        </p:nvSpPr>
        <p:spPr>
          <a:xfrm>
            <a:off x="2627784" y="5181651"/>
            <a:ext cx="4032448" cy="544126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7000"/>
                </a:schemeClr>
              </a:gs>
              <a:gs pos="48000">
                <a:schemeClr val="accent6">
                  <a:lumMod val="97000"/>
                  <a:lumOff val="3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400EFF8-9E7C-49B5-8482-694ADAD5D57E}"/>
              </a:ext>
            </a:extLst>
          </p:cNvPr>
          <p:cNvSpPr txBox="1"/>
          <p:nvPr/>
        </p:nvSpPr>
        <p:spPr>
          <a:xfrm>
            <a:off x="2843807" y="5254339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challenge ??</a:t>
            </a:r>
            <a:endParaRPr lang="it-IT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EB0AC1F-6B70-40D0-AA0A-F445E78AADF6}"/>
              </a:ext>
            </a:extLst>
          </p:cNvPr>
          <p:cNvSpPr/>
          <p:nvPr/>
        </p:nvSpPr>
        <p:spPr>
          <a:xfrm>
            <a:off x="395536" y="6228020"/>
            <a:ext cx="855022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Highly secure                            Fast (real time)                              Simple</a:t>
            </a:r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7947DE67-E51E-409A-B32C-8CD1681D6F90}"/>
              </a:ext>
            </a:extLst>
          </p:cNvPr>
          <p:cNvSpPr/>
          <p:nvPr/>
        </p:nvSpPr>
        <p:spPr>
          <a:xfrm>
            <a:off x="4538449" y="5795972"/>
            <a:ext cx="144016" cy="369332"/>
          </a:xfrm>
          <a:prstGeom prst="downArrow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87902DE-4AD3-4FCA-A5F3-E252FD119150}"/>
              </a:ext>
            </a:extLst>
          </p:cNvPr>
          <p:cNvSpPr/>
          <p:nvPr/>
        </p:nvSpPr>
        <p:spPr>
          <a:xfrm>
            <a:off x="342257" y="4365104"/>
            <a:ext cx="84062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some of these algorithms are hard to understand, slow for encryption and not suitable for real time applications.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8D90B03-AABD-48A9-8C83-7B2417BFA70C}"/>
              </a:ext>
            </a:extLst>
          </p:cNvPr>
          <p:cNvSpPr/>
          <p:nvPr/>
        </p:nvSpPr>
        <p:spPr>
          <a:xfrm>
            <a:off x="611560" y="3225750"/>
            <a:ext cx="81901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this purpose, many traditional encryption algorithms can be used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47EE1F9C-69AC-432A-857D-8B2326259147}"/>
              </a:ext>
            </a:extLst>
          </p:cNvPr>
          <p:cNvSpPr/>
          <p:nvPr/>
        </p:nvSpPr>
        <p:spPr>
          <a:xfrm>
            <a:off x="407354" y="3779748"/>
            <a:ext cx="8550223" cy="36933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it-IT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DES                                                  3DES                                             AES</a:t>
            </a:r>
          </a:p>
        </p:txBody>
      </p:sp>
      <p:sp>
        <p:nvSpPr>
          <p:cNvPr id="30" name="AutoShape 3">
            <a:extLst>
              <a:ext uri="{FF2B5EF4-FFF2-40B4-BE49-F238E27FC236}">
                <a16:creationId xmlns:a16="http://schemas.microsoft.com/office/drawing/2014/main" id="{765FF330-59FF-4695-B34D-BF3CB2E030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31" name="AutoShape 3">
            <a:extLst>
              <a:ext uri="{FF2B5EF4-FFF2-40B4-BE49-F238E27FC236}">
                <a16:creationId xmlns:a16="http://schemas.microsoft.com/office/drawing/2014/main" id="{1EFBB180-E55D-4801-907E-2C1B523DC2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63769"/>
            <a:ext cx="648071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</a:p>
        </p:txBody>
      </p:sp>
      <p:sp>
        <p:nvSpPr>
          <p:cNvPr id="32" name="AutoShape 3">
            <a:extLst>
              <a:ext uri="{FF2B5EF4-FFF2-40B4-BE49-F238E27FC236}">
                <a16:creationId xmlns:a16="http://schemas.microsoft.com/office/drawing/2014/main" id="{7B88D3AB-F4FF-4B1A-9786-63BCD890A1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568" y="71413"/>
            <a:ext cx="1004344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CVML</a:t>
            </a:r>
          </a:p>
        </p:txBody>
      </p:sp>
      <p:sp>
        <p:nvSpPr>
          <p:cNvPr id="35" name="AutoShape 3">
            <a:extLst>
              <a:ext uri="{FF2B5EF4-FFF2-40B4-BE49-F238E27FC236}">
                <a16:creationId xmlns:a16="http://schemas.microsoft.com/office/drawing/2014/main" id="{DF8D29C0-7407-479D-9EE6-1E2C5CCA10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72478"/>
            <a:ext cx="1944216" cy="408623"/>
          </a:xfrm>
          <a:prstGeom prst="roundRect">
            <a:avLst>
              <a:gd name="adj" fmla="val 16667"/>
            </a:avLst>
          </a:prstGeom>
          <a:blipFill dpi="0" rotWithShape="1">
            <a:blip r:embed="rId2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3956665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57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1140" fill="hold">
                                          <p:stCondLst>
                                            <p:cond delay="114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1140" fill="hold">
                                          <p:stCondLst>
                                            <p:cond delay="228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1140" fill="hold">
                                          <p:stCondLst>
                                            <p:cond delay="342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1140" fill="hold">
                                          <p:stCondLst>
                                            <p:cond delay="456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2" grpId="0"/>
      <p:bldP spid="4" grpId="0" animBg="1"/>
      <p:bldP spid="6" grpId="0" animBg="1"/>
      <p:bldP spid="25" grpId="0" animBg="1"/>
      <p:bldP spid="26" grpId="0"/>
      <p:bldP spid="27" grpId="0" animBg="1"/>
      <p:bldP spid="28" grpId="0" animBg="1"/>
      <p:bldP spid="7" grpId="0"/>
      <p:bldP spid="8" grpId="0"/>
      <p:bldP spid="29" grpId="0" animBg="1"/>
      <p:bldP spid="30" grpId="0" animBg="1"/>
      <p:bldP spid="31" grpId="0" animBg="1"/>
      <p:bldP spid="32" grpId="0" animBg="1"/>
      <p:bldP spid="35" grpId="0" animBg="1"/>
      <p:bldP spid="35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/>
          <p:cNvSpPr txBox="1">
            <a:spLocks/>
          </p:cNvSpPr>
          <p:nvPr/>
        </p:nvSpPr>
        <p:spPr>
          <a:xfrm>
            <a:off x="3649150" y="548680"/>
            <a:ext cx="1944216" cy="51221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Chaos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n-US" sz="31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??</a:t>
            </a:r>
            <a:r>
              <a:rPr lang="en-US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endParaRPr lang="en-US" dirty="0"/>
          </a:p>
        </p:txBody>
      </p:sp>
      <p:graphicFrame>
        <p:nvGraphicFramePr>
          <p:cNvPr id="7" name="Diagramme 6"/>
          <p:cNvGraphicFramePr/>
          <p:nvPr>
            <p:extLst>
              <p:ext uri="{D42A27DB-BD31-4B8C-83A1-F6EECF244321}">
                <p14:modId xmlns:p14="http://schemas.microsoft.com/office/powerpoint/2010/main" val="2959714294"/>
              </p:ext>
            </p:extLst>
          </p:nvPr>
        </p:nvGraphicFramePr>
        <p:xfrm>
          <a:off x="827584" y="1268760"/>
          <a:ext cx="7632848" cy="53903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8604448" y="6525344"/>
            <a:ext cx="341311" cy="36512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/>
          <a:lstStyle/>
          <a:p>
            <a:fld id="{55F720F8-7112-4CBB-8E00-22E42351A114}" type="slidenum">
              <a:rPr lang="fr-FR">
                <a:solidFill>
                  <a:srgbClr val="FF0000"/>
                </a:solidFill>
                <a:latin typeface="Tahoma" pitchFamily="34" charset="0"/>
              </a:rPr>
              <a:pPr/>
              <a:t>9</a:t>
            </a:fld>
            <a:endParaRPr lang="fr-FR" dirty="0">
              <a:solidFill>
                <a:srgbClr val="FF0000"/>
              </a:solidFill>
              <a:latin typeface="Tahoma" pitchFamily="34" charset="0"/>
            </a:endParaRPr>
          </a:p>
        </p:txBody>
      </p:sp>
      <p:sp>
        <p:nvSpPr>
          <p:cNvPr id="6" name="AutoShape 3">
            <a:extLst>
              <a:ext uri="{FF2B5EF4-FFF2-40B4-BE49-F238E27FC236}">
                <a16:creationId xmlns:a16="http://schemas.microsoft.com/office/drawing/2014/main" id="{C9C5DAB3-4A58-4997-BCE5-6E51854336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6007" y="71413"/>
            <a:ext cx="1828781" cy="40862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Cameroon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??</a:t>
            </a:r>
          </a:p>
        </p:txBody>
      </p:sp>
      <p:sp>
        <p:nvSpPr>
          <p:cNvPr id="9" name="AutoShape 3">
            <a:extLst>
              <a:ext uri="{FF2B5EF4-FFF2-40B4-BE49-F238E27FC236}">
                <a16:creationId xmlns:a16="http://schemas.microsoft.com/office/drawing/2014/main" id="{352C29A7-4542-4472-9009-19FE8FBB2A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1721" y="63769"/>
            <a:ext cx="648071" cy="40862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</a:t>
            </a:r>
          </a:p>
        </p:txBody>
      </p:sp>
      <p:sp>
        <p:nvSpPr>
          <p:cNvPr id="10" name="AutoShape 3">
            <a:extLst>
              <a:ext uri="{FF2B5EF4-FFF2-40B4-BE49-F238E27FC236}">
                <a16:creationId xmlns:a16="http://schemas.microsoft.com/office/drawing/2014/main" id="{0E57F3DC-B47A-44F1-9F24-2955514A4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5568" y="71413"/>
            <a:ext cx="1004344" cy="40862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CVML</a:t>
            </a:r>
          </a:p>
        </p:txBody>
      </p:sp>
      <p:sp>
        <p:nvSpPr>
          <p:cNvPr id="11" name="AutoShape 3">
            <a:extLst>
              <a:ext uri="{FF2B5EF4-FFF2-40B4-BE49-F238E27FC236}">
                <a16:creationId xmlns:a16="http://schemas.microsoft.com/office/drawing/2014/main" id="{BF28E039-4D83-422B-914C-69271E0C09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1920" y="72478"/>
            <a:ext cx="1944216" cy="408623"/>
          </a:xfrm>
          <a:prstGeom prst="roundRect">
            <a:avLst>
              <a:gd name="adj" fmla="val 16667"/>
            </a:avLst>
          </a:prstGeom>
          <a:blipFill dpi="0" rotWithShape="1">
            <a:blip r:embed="rId8" cstate="print"/>
            <a:srcRect/>
            <a:tile tx="0" ty="0" sx="100000" sy="100000" flip="none" algn="tl"/>
          </a:blipFill>
          <a:ln w="9525">
            <a:solidFill>
              <a:srgbClr val="FF3300"/>
            </a:solidFill>
            <a:round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r>
              <a:rPr lang="fr-FR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Project</a:t>
            </a:r>
          </a:p>
        </p:txBody>
      </p:sp>
    </p:spTree>
    <p:extLst>
      <p:ext uri="{BB962C8B-B14F-4D97-AF65-F5344CB8AC3E}">
        <p14:creationId xmlns:p14="http://schemas.microsoft.com/office/powerpoint/2010/main" val="2154347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Graphic spid="7" grpId="0">
        <p:bldAsOne/>
      </p:bldGraphic>
      <p:bldP spid="6" grpId="0" animBg="1"/>
      <p:bldP spid="9" grpId="0" animBg="1"/>
      <p:bldP spid="10" grpId="0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37723</TotalTime>
  <Words>1017</Words>
  <Application>Microsoft Office PowerPoint</Application>
  <PresentationFormat>Presentazione su schermo (4:3)</PresentationFormat>
  <Paragraphs>194</Paragraphs>
  <Slides>18</Slides>
  <Notes>7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18</vt:i4>
      </vt:variant>
    </vt:vector>
  </HeadingPairs>
  <TitlesOfParts>
    <vt:vector size="28" baseType="lpstr">
      <vt:lpstr>&amp;quot</vt:lpstr>
      <vt:lpstr>Arial</vt:lpstr>
      <vt:lpstr>Calibri</vt:lpstr>
      <vt:lpstr>Comic Sans MS</vt:lpstr>
      <vt:lpstr>Tahoma</vt:lpstr>
      <vt:lpstr>Times New Roman</vt:lpstr>
      <vt:lpstr>Tw Cen MT</vt:lpstr>
      <vt:lpstr>Wingdings</vt:lpstr>
      <vt:lpstr>Thème Office</vt:lpstr>
      <vt:lpstr>Picture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GOLBY</dc:creator>
  <cp:lastModifiedBy>Windows User</cp:lastModifiedBy>
  <cp:revision>819</cp:revision>
  <dcterms:created xsi:type="dcterms:W3CDTF">2011-12-28T17:47:03Z</dcterms:created>
  <dcterms:modified xsi:type="dcterms:W3CDTF">2019-04-15T07:26:06Z</dcterms:modified>
</cp:coreProperties>
</file>